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96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279A8-CE4D-4E0F-A657-0E10A67A109F}" type="datetimeFigureOut">
              <a:rPr lang="en-CA" smtClean="0"/>
              <a:t>01/06/2014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0E93-9D0E-42C5-AF0E-2FA4289E67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96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8158-7920-42F8-B526-1253773ACEE1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3E65-9518-48C2-B9F9-3428314327D4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FF0E-4F7E-4E25-8518-B5075097661C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44ED-251B-420C-BCEB-0B2762E7518F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15DB-B981-4108-8A4A-3ED3412D5485}" type="datetime6">
              <a:rPr lang="en-CA" smtClean="0"/>
              <a:t>June-14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516F-8478-4049-A8F6-8DA9834D16C7}" type="datetime6">
              <a:rPr lang="en-CA" smtClean="0"/>
              <a:t>June-14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93F7-816B-48DA-93D5-6FE18474D235}" type="datetime6">
              <a:rPr lang="en-CA" smtClean="0"/>
              <a:t>June-14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1394-0BC5-420D-9FA6-AB1E56A357DA}" type="datetime6">
              <a:rPr lang="en-CA" smtClean="0"/>
              <a:t>June-14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147C-36F6-403E-B125-124537E62D18}" type="datetime6">
              <a:rPr lang="en-CA" smtClean="0"/>
              <a:t>June-14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1EA1-1337-4231-B68A-86E9883C7E26}" type="datetime6">
              <a:rPr lang="en-CA" smtClean="0"/>
              <a:t>June-14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‹#›</a:t>
            </a:fld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FDCA-4D90-4DD7-B55C-D13E13876FAB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09648-64CE-4669-916F-81337B1EDDF6}" type="slidenum">
              <a:rPr lang="en-CA" smtClean="0"/>
              <a:t>‹#›</a:t>
            </a:fld>
            <a:endParaRPr lang="en-C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Landscaped Eco-System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 Local Area of Enjoyment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90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Automated Lawn Sprinkler System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5290749" cy="2989791"/>
          </a:xfrm>
        </p:spPr>
        <p:txBody>
          <a:bodyPr/>
          <a:lstStyle/>
          <a:p>
            <a:r>
              <a:rPr lang="en-CA" dirty="0"/>
              <a:t>general description</a:t>
            </a:r>
          </a:p>
          <a:p>
            <a:r>
              <a:rPr lang="en-CA" dirty="0" smtClean="0"/>
              <a:t>how </a:t>
            </a:r>
            <a:r>
              <a:rPr lang="en-CA" dirty="0"/>
              <a:t>it can help your eco-system</a:t>
            </a:r>
          </a:p>
          <a:p>
            <a:r>
              <a:rPr lang="en-CA" dirty="0" smtClean="0"/>
              <a:t>best </a:t>
            </a:r>
            <a:r>
              <a:rPr lang="en-CA" dirty="0"/>
              <a:t>way to implement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10</a:t>
            </a:fld>
            <a:endParaRPr lang="en-CA"/>
          </a:p>
        </p:txBody>
      </p:sp>
      <p:sp>
        <p:nvSpPr>
          <p:cNvPr id="7" name="AutoShape 2" descr="data:image/jpeg;base64,/9j/4AAQSkZJRgABAQAAAQABAAD/2wCEAAkGBxQSEhUUEhQUFRQUFhQUFBQVFBUUFBUUFRQWFhUWFBQYHCggGBolHBQUIjEhJSkrLi4uFx8zODMsNygtLisBCgoKDg0OGxAQGywkICYtLCwsLiwsLCwsLC0sNCwsLCwsLCwsLC0sLCwsLCwsLCwsLCwsLCwsLCwsLCwsLCwsLP/AABEIAMMBAgMBIgACEQEDEQH/xAAcAAABBQEBAQAAAAAAAAAAAAABAAIDBAUGBwj/xABAEAABAwIEAwYDBgUDAgcAAAABAAIRAyEEEjFBBVFhBhMicYGRMqGxI0JiweHwFFJygtEHFaIz8RdDY5KywtL/xAAZAQADAQEBAAAAAAAAAAAAAAAAAQMCBAX/xAAxEQACAgEDAgMGBAcAAAAAAAAAAQIRAxIhMQRBIjJxE0JRYYHwIzOR0RRDUrHB4fH/2gAMAwEAAhEDEQA/APT4ShOCC89MoCEkUEAJJFBIBJJShKTACCUoSptioKSEoSpsdCKUppKErAD5SlMlEFaQDkpQlCVoYZRlMlEFADpSJTUgkIMpJJIoApIpQigEiEEQmhhSSCK0MCCKSAGpIwklQiRJBIlVsBIISklYgyhKEqpxDiNOg3NUdlF43JjkEJtukOi5KaSuC4h/qO1pilSB5ZnS4/2N/wArN/8AEasTZjB0yn5HMVb+Hmwo9OQXBYD/AFGEgV6YE7sNx5tK7Xh3EKddmek8Ob01HQjUKOTFKHKCiwgU6EoUqAahCfCULOkBiSfCEJ0AAlCcAnQtUAyEQE6EYToBmVENT4ST0iG5Ug1ORToBsIwjCSKGNhFEoJUAkUEUgAgnIQkAEkYSQA0uTc6rOqosenqJ3ZYe8AEnQevyTMHjKVTR4Plc+vJPaq+IwVN5lzGl380Q7/3C/wA05N1sVx6feG8SxpZHd031STcNcwEA7w4iRzi68b7ado6pqOBp1WOJgmoxzdLANDhGXy+a9U4jwcuH2VVzHSIzk1GRuCCZvzlc1xDBVKTHNqucQLloy5C3QkMiDruUYMs06pHT+C14XT+/meZ0eI0u5cMjzXcAM2Yd20DMXPEeLNECNPqrnDO0WHyCnUwlCqSIIFNzHzlPiFbNmzCOR9FDWFChiS4UxUYJ+zdmaASPcEfuFDV4g1lRzsLSbh5kZmlzngHUNeT4Z/DB6r1Iu9zme2xB31V4OZwd1eZdH9R129lpcC4rXwtQPY4tI1Ey1zeThuFl0wRf8oOnRT06snlvE6DqnzsxH0BwLizMVRbVp6Gzm7tcBdpWhC8v/wBM8S5laJ8FUZS3YOHwug+39y9SAXn5MWmVAxuVKE5BY0iAmkJ6Cy0AAnJqchIBIwgiFqhiQKcgmIQSSSlAIKKbKMoGIoIyhKTEFKEpRlKhjYRhKUkqASSKSdCMPOrNFVaTJVtgXJBt7kolkOQLlDKSo5lEyYlZfH8J3tJwE5m+JsRmteGzabWm0wtEIEJammpIZ4bxxzWvbVaxrnNa01Kbh9wktLXCdpAB1jIdZnAqttnbZhJa2XgkGxII131heif6g9m3946tSjKA1zhpaWgtgazAMdF547CEG4Pida1nN0H5e69nHkU4podOrHNOwvv6LVwOC7wA5jI08jt0F1Z4ZwvNluGtIzZyILHA2E7m3r0XR4HCU2jwxoD4vi6W2VUgBgaZYyGfE0jQkEfeta8EE6bar0rgXEu/pBxEOFnjrEyOhBB9Vw1PKNpiJJPUXMhavAcV3LyZljh4gBoJOVwg8yffSylmx6lsa5R2kpKNjwQCDIOhCfK4bMCKCSCQCSlApJAPBSlNlCU7GPlCU0lIFTcgHyhKASRYgpSglKGxhlKUJSlFiHIpoSlaQwogqMlDMs2BLKSizJJ6gKLApUGMT4UFaRhIaiigFlmqJGp2VMCeFRboDD7QOAkO0LBbnc2/fJcpXwjTALGkCAJG2i6jtB/1Gz/JPSxcsJ9UT+FSls9j3ujr2SIaHCWGzwbRECB6EfMKyzs5TkFlV7TPw/E2L2j15ojGtBtm+gUtXGkAFrZc7aYgHqU8eTNqqD5LZseLRc0R8S4cKY+zec+mV4DgNLgh1h59FLhsT4YcQD0sP1UNFm7hM66Db5FT1IAsAOUHVe7jhKMVqds8KcouXhVItYTibqRtcEk5TIv84Pkukw+Ja8S0+YkWXJUXtdaDJvBsrmHGQhzZBEjnHMR6KeXAp79zDSZ1AKJVbB4nOLiDuNvMFWZXE4uLpmBpQKJKaSpuQhAopoT0rBAKbKcVGVmQWSByUqIOTpSTCx8pSmykCnYDiUA5NcUAUmwJgkUwOSLk1IBEpqa5yQRdgGUkIQSGPDU7ImtKeSujSqMjHNTcqc9yiL1KSQ7JE5qizIhyFQWYnamxY/kHA+4//R9lyxkEwfLddnx5mal5OB9Db81w2OqDvouIb/xm08zMqUluez0M7xehOysd4jcqTFYlwYCLwRIGsHks/vQXfOOfkjiq7dzYi4NwQniejIpHTmjrxuJKziJNj16WVlmOkTMDpr6ibELnMTi2U2nwWzNOYy6WmRsbQR6z0V7BY+m4Qzu766z/AM4n0XuxyKStHguDi6ZrtxjRBzZiQYIuPOB+9VaoYyZzZg6xaY+n5qhh6jQLsbDt75f8t+i0aeIHhEX1ZMG45O+8Pmix0bFDExlMwTuLgGLSOS1MNjw6x8LuR3/pO65cYomxGWT8TYkO3B/f5KX/AHAUzFdoymwq3yzNs0fA7rp5KWXGsiE4nWF6RKyDjizU5vqfIgQbHzVvD4sPkCQR8TTZzZ0kcuuhXm5MM4cmGmi0HJ2dVS9IPUVaM2WnPUZKjlOWuTLYQpGhMCc1yVAhyCRKCFFmhyY5SBR1Ct6RMYHI5lCXKRgUtLsSYZRa5ApgKKaHZNKSZKSNx6iSm5Oc5VmuRc9dbexNMNRyiBT9UgxScbNWIFJPDE8BNYwKeKYXMcOYMee3zXmnGcXNVvPxE7WcRA9wV6wWiF5n224cadYkDwv8TfMkZgOs/ULLx6dzv6DJTcX6lBlOfFIAiYuCq9V4nT81WfUOhlrmnK4fiFjI2uEHYqLSCVjSz11JFpzDllvxcnAOaQdWuabOaeSpYbh1LEOy0nDDYjai932NQ/8AoVD8J/A8+RKvUzmF5Co4zCNfO/mqYszgyebpo5EWAMZhS4PaPBd7XEAgaSWug76hauB42HNIdRcZF8jczD6Gw85WfhsfiBS7t7xWY34W12iqado+zefE3ymOiw6/CXnxZWugkhzRDxMWBJuBGnXVdq6qHxOCXRZVulZ6Zw0trMEPhxHwn4rW3+IefurbsK4eHKHDcagt5Rry+k8vMsJxmrStWzOaOZNgObH2G9w5vRdhw3i4rtDWvFSfuP8Ai2HhLgXe4f8A1BdEWmtjldp0zRo8HqsM0ScjrGk+7PQbHyWxiOGOEOAktAiHEPbzyu3b+ErJ4fx11IhjxAMxmDhEbBwzgieVuoW/guNMeGmwz/CZGV39DgS1/kx7j0Cez2C2jJb2jFF0YoZGyAKwB7sEmAKo1pnqfDcQSump0wRIuDcEXBHQqDFYWlXBa8XuDNiJ5g8+R9VyD6eJ4Qc9KcTw8mXUwR3mHB1NP8PTT+nVQn065RKSR3Hdohij4XxKliabatF4ex24sQd2uBu1w5FW2LneNGKIHMSAVosULhCHjChoCLwlKa51kaUkJgY5F7JVYOurlIqEm2gKj6aLFPXCqlxCxje+4mqJyFG9ikw7symqQq5KYivlSRzpJUgsBYgaatUwE6o1Um1Q0ii4wpaYlR1qSmwjVzwyPVuNIaSgSparLouZAXUk2aSsrCtss3tFwz+IowLVGHPTP4hseh09jsrwElSu0XPJvVQRbjJNHjfaF2ZxqgXdDareThaehtcc1ltc0EE+/IzF16R2q7JPr5quGtUI+0p2DalolpOj/qvMsfhXMcQ5paQYc1wgg8itx3PVx5lJbFx+M5HS0KSliBG/7+iyM0X+Y67FWaVQEA+4Q4HTHK7NvDV7GQIV+hHOB1C5yhig0y4emx81bbxDNcNGugmPS5/ZUZ4rOiGc6XEhlQZTly7AifUdVm1ey1JxJp+AxJLTEnaRuo8PibhsETrefOyuO4kAemkhQ8ePyss1jyLxIzK1PFUR/wBQ1G7B0u00hwc2oCNoeITsP2gc1xLi9rnTmm+aBAmoxoc/yqUqw6q87H54GoG/JaB4EaoDmMDmx4jax8iV6PSZ8k5aWeV1vS48cdUXQ7hXHCR9kc2UnwsLMoGW4LATTb6/wx6c+gwXaBhIFQPBJiQCA614YZz+VM1PNcseyDXEQySLwW6R/KdAUh2Wlx7rEVmPIzFhqP8AG2JuKgc1w6RZenpZ5eo2W8PfhKr8Tw0CvSeYxODDg1wIJIfRGjXC8ttvbZbnZ/tZh8WS2m4tqN+OjUGSsw7gsOscx8lymFwOJYZ7+clhIDcgtZrhIF+WUdE/j3AKeLAdiGd3XEZcRTOR8j4b3BjrHQDVSnjsZ6JUqGLKticRAXlzuNcT4Yyajm4zDiwe6cwboJqC7T/VmHVbvB/9Q8JiBlqONB5tlq2b6VB4feFyzhJGGtzsqWIkKMPJBhKlRAbIMgpzKwDgBuCT6QoaW3uJIrVC7VaODqeG+qhfWaSoalWASNAhVFia7l01JKWIZZZlHHib6qzXxoCUdLTE+B+C8NlJXklVxXBNtNVL3wRGEeBqqoiNEoo/xR5JKn4RnSi1S0Urnc1mUMXksSE92NzGFN7rfZmYysuVbiyiw9SLJjK2T4kylTzukafOFzSUlLbkE2WDUujXrAhNq4R8+ESFGKcXK7FJxhudMJJLchpeEwTroVYDJUNWmLO+Slw1a1vRTS1SVkvestUgGrlO0HA2YtzhUbGweNfI8wugc8iJ3KkpkXbZU0qzW8XaPF+OdmKuFJse7duRmaR0cFj0qFnNi4EtOokdRsV7xjT9mWxm5giRHULjcZ2fpVCS37N/TQg/MLSkjojmvk4PDYaXAHK1xg5XEjc++h6rUp8HfTfLhTLSNic4GoyDWZ5BaPFuFFkOqBsDV4iJvpy22U+FptqMy0ydQQWEg9Q6NdDHoqLHGfBSPUSRyP8AFZSY6ibgkfvZL/cDoY+q1OM8FOYXIkSCJE8w5ugIM6dFUo8AM3JI+foovDudK6tEuAqPJ8IOUayYMdOa9O7JYqKILhlnbLEjQTP1XEYGiymQ7urt6kz5iV01BlR4ApjIIk87/wAo0McpGqtiUcdPucfUZ5ZHXY6DEY5rJywCeYXM1e0VN1QPqNBc2Wg2MD8J6pVezNWoC9+KBgEhpZym1j06q23s5Ta0Fz6kx9wNaPmCq/xSTo51FN0Ts7QhzD3bGkkbtHzKwsZxt1NvipZTYktfmZMmfCII2iBzRf2fa3/zKzQZnxjNHmWpuC7OMeINWsGz4S4sfP8AUXMm/SFldZBvT3NaNLoucJ4zSxBNNwF2mSP/ALR9Cufw+Bw7Kjg6jSq03SCzKC5uviY20eWi3R2QY3LUZXdmDiLsbroRYiFQx/YyuXFwrUi1xmHMcCP7mmZTXUwlyN+Hk6vgFWjSw7W0fCySAwk21JDcxPsCtHvGOqjJtTM+ZI/wuTocCrUaHhdJmRDpG/OCsvBcaxOGP2jZ2J+HyGV4FvJSlD2nlZl73R2LazS8id7rSDPC8GLiQuJw/FWPq5j4XOuWxlv0Dj+a6U8SY5sNd4rW0NuhupPFOCbkhKJUwrmGpH3oPotOlwcuyy5DD4ZviqEXMR57qP8AjHueGwcpsT6bKfs0o3JE7Rcr0MgI30HkqNaWwdlaquLYzAuboTuOoUrwLWluxTWJy+Qk7M/+KPL5JK5/afmkt6YG6RzmLa4mZNtlaaXOgCRELVxGHpNcBmE8lnYrFspmS4f91PSktzmjceUXqlJxAdMkbK7g8QHCCQ1+i43G8WJeWMJtNxoQLyPS6t/w9SsA5pymWtcSQDYQXRbYT7pxck7Lwk63R2/D6ri8tdyWfWxJNQsjRxH7Cbw7GZXsD5keEE6u2mPzUnEXNp1iS0SSL73H6FVyxco1ZSatFPjtJ7hlYCC2DMWibj6prGGm0O+v1Tm13uc65ibXTnYyYaHCevPkpz0KiTktNIkxWIBa0lp2sCNfVUW42n33xQ42yusZ26KHE1nOcGuMXGWfmFXx2HDnuB2AM7g8wuacpOXhHqcnwauLrOZLoIv8lnYvDPdLmXZEyPu/ooamKLRaSBE7y0zcj2CucNqCxbpqOk6x0V4tXoZN5TGdRFRr2VXRaACNcwLRfndc52MwgpVKgLgGvDbRcEO1nbcX/mXcuwAqGuYFywN6EA3HqQuXOWniWsZo+1vu5i8w4RaCCPbmq9JPm/vsWxXW51VfA0ywF7JAJgkSLm0z5/JT1+H0GNhtNheYgkSBKODPePdSqFxAMzyJ0BjaNPIonBPFRrQ0lrTJcSNC0x9Us2RvLtxx9f8AgOVS5IaDGU4GRrTeSABeFfwWFiSHNc119hlPXp11Cz+LllKS8nKMszsDAJ8pTKWJpFrmkGKgjM3ra/MXWYSe6RuVSexYw9JxY4P8UGuGmd2VHgD2+ibiMVLgGObENzEXEwOSNDBOp0gzOcuR7jve5dB9Sq3CcM1rqjS3wh2UH8Log/vklCL2YoWvExuPObOCRIEjmTy9pPos3hmKDi6kNiB/bkafqSpv9hq06tR7nte2HFgBcHiILNoM8r6KsAym8BoOZ4L5H4nOgemnoFjJh8Uq5aHJ27XdHQ0w1sU6htILH/zGLtPXTzVqlWEGbg/losfCYsEllSYENLSLydPIq/w8h7YgFrCdTq9gOUkdDJ8wFWK00hTd/Qm4m5opBsxMH0nRUuDOmi59i0lzqk3kDQeVgoqdcv7w2JENbIkT5FTYWoMtMGI+F8AAHY2Flz+1SuTMxyqLRk1+EYZz3Uy0048TH0nZMzHiWksu06xJGyhq9na1Js0arajT9x4ymPSWk+gW9W4UyGOMzRHd9CJloPldR1KjzRq92fH4S31cRb0ldGGeSNxb9C1PdL6GI7ieIpUw2tTqNY/xAiHN5SNcvlPotng3E2VRbbU/u4VjiJLSQBJpsps9Yk/VVOEODi/MwNm+YAAnbbqrSyXHf0JTq6Zsd/pNxtGllDhcTc+HM2bRbKeRHzUOGqCiXAg5XAuJkkCLEgncX9lbwr2iQIJIzCNHcnD97rLXazKpbGhRxeVoEEwAJ5wISVEOJvPzKK5Pbvtf6FFI53i+DcBTqU2uc8OBc2xbEkT7gehWBjanc4hjKg8L3ikRNhmpUW68uvRdlhHFoeNCwmxOgfEXGxIajXosdUb3gBEgy8NOU8r6EWXVGqRz43X9jHGBYXNIkWGWdxl3g7gj2WvgqQa6YIAs65AkiCQ1x8JvrO8wpKlJuamAPEALAH7gE/Ue6hlzMxIuBNQ3MtN9IvEW/phZm6ibUXRo0y17i90NDZMRp+vhM+QVjiDW1IdYy0RzjWemnyWSagyAXdJGY82kkwtCjVDqcZgDlLnOJEienPYDktar2Kcoip4ebg6H2Jt+ZVWpiIB+Fpb+HUc1ptygNDdI15g30UeO4ayo0giPJQcKjV/7/Ym2lsjKZjG1PD4XSBUbAuIMGBuJCPEcI6S4DURbSP8AITcHQp0AGNBljtZFi86aadOq0K2ILWNeBqPhPrb5JPStwhOuTCwESATsWn/5BXeIYI5md2cpaNNiOnVHA021KjoGWSDHlf8AyouMOcKjQC4AX0tI0vsVTI0sdrt/gUkm3tsaDGBjC6+ku9B+i4vs/UdUq1cTUbHePc5jTsGtgX22+q7ivUzMaQLECR5hYdXCmm8GIpgQ0c9j9QPdTjKMccq+VC1VFmhwUFpfeSBBOxjS3utLh3EC+QWwQQOm/wDhVOHDwZv53EqXhctc6Yvf3v8An8lmMrd2Yj8yPi/DhUJD7tc0teCdRfT3XN1+BuGJpuZVikLd0AZ+EmSeWi2+3ONfRwlWrTBNRobkgZoLjlmOgTeGUnF4c9xJA02BytExzkH3VrUIy+f7F4vTH9S7iKuZrm7tMeUtj81TxNQse2BIaXFwJ1GkeyrOrzWc5pOUkNJgaiIMEdCrGIrkHTPuQAZgfI+SzhyNXGXb7QQtSqRYZiO+pkC7hmygi5i7Wmd7ROl1msw8NZ3vhqBrTOwLhcehTqmNcbsAkOZLbgtGYScvKJ5+avVapeWEC41mLtPwnykXRr3thaXpyO4c3vC01i17m2kACRtPp9U7Eww1C3WSYjfL7E/5VNuJbReDFqhAjkNvkrXF5dTqgaxMegH5LcpeBsxT3oqUQHUmPIhzj4hoJuNNro1C1jbAmXEC2hzbdFW4UH/w2VxIM23kGFZq1S1lIxdwm/XW3OFxtam4v77GYq2kyy1ji3EhxgPezIRqM9No982ZZfCpysYZBdWDG8y2jdxPTMSt6nS+zAAkuyn1EgfMhNqFrq7XSIpteWgN1MEPM+a64JyUWdkVdS+AMGQ91RzjMvMehgfRQvwTWOeR96D0HOFmcQdIaGOdTvmiJBvudRoVrNZaHk33G3UFans/iic3umQcLLjULZPduBLTs18w4fL/AJHorLaYIJY27S5pb8O5lvrJPqtDDYXJRgnMR96IJ/VZWCZlL3uccxMQCOUQeZstzqK9SU/kQuqX1cOmRxjpICSc6i8mYbfr+iS47Zi1/SPw5BqsNwQC0tO7NSxw3G4P7EbKzKhc8D4i6QTdrwb+kZYWVwWWOqjM4Gk1wcxxsCfhOXcGNQpeHvcTMN01buNj1VZaopApbb8mjgqmUuqakNyab3NvQD2UeGripGhDg0vGhMAmPYzGq28PgmCnaJAJjaTzCzOGspl+cNyOaSHC+V21p0sE/ZuNblYNURYbEDPl2I195/L5qWsHy2mwNyuMuJ3Ag2g66c9FO/hoygjUWB5z+ic4Wj723QdVhKUJ78GW9hd8HNOT7piT01PlZWMFiZEOVHhWHIYWuBBJfrynX1kn1QfUh0DQfKEsqfKMTvktYzDta7OGAk6k9NLIMqCs1zNC0AeWoBWhhXBzVl0qWSs6BBIF+YW2/BbHq+JQr0qlF+ZvjPhDgAJibkWmwvElXK2Hbio1a9mkjWRyVXtHh3k03NvBMi1tLzNirPC6jxMnNyMQR0J3Sh5fFwzXJfwuDytAKhxmCzsynnKv0auds779Ck3cLOWNp6QcLKraYY0NGsQExtIhxJ0KNbCkuDgdDJC1H0Q5s7oxYW4u+Q9n4StSp5mu0JvY6dFUOG7vxO08tBvpqr2HblBVqlexVVDUlFmtF7Mx8bhWPDb3B8joRDuY3VRrc7SA7K5hgxeQOi6DF4MOFrEaEKi/DCm1zrAu/PknLG4y1IFFxdpnJ1nmo4Hu3NIJAqBoZa8Q0mbWM9NFpUcAQG1jPeCAYNjJvY66lbVHAtjMRt+4VKriBOTlBAN9CsSdSdvkcoNLVJnPV3kYlngfD2GTcjMHZgDsPiMeQWvUJJa7KYi/KY3Wji8CHD4nCSCA3mCbeQUIl1IgEEj2McitfJCaqkQ8NpNLWhsENBE6mQf1Rq4aHEECYEHkOSt8CEi8TfSPyTOIPOeRpAB56pSrS5D4QqNYNtuABAIlQ4Cs1znPgHNYHMYOxtlEFFtOm8hxac2gcD4pHpZW2PaCYF9zYe5WsbpVZRSrkirYVhMxBVhtIckA2/5fqpQ608llS3aZmYqj9toVVmAaIcdBJjqUx9eT0UrqnhWtcZuyDZWOLakh3LOQSXP7X0FUviQ4sQ17hIOQXBI3Vbh9MZpAAJLpgRN+m6SSrLyoF5TdoiAquEpgHTc/UpJK2Tg3DkjpPIrBs2jTbUBP4o4y25+Mb2uOSSSOwd39SdmoRr4ZpEkc0klGHceMZhjBgKXEDxIJKUfKzHcFRoOqYKQbECJJlJJU/lGkTYDQ+ZSrHxFJJQ92Jr3SXDFWM1ikku2PlKQ8pE3RTYc3QSSj5jPcsErB4s4m3X80klnqXsE/KzWpDwDyXL4l32o8/wAx/kpJKebj6FMn5ZrNd4B5n6puE+J/ogktLzIlPyknBNT5n6qrxXV3mPoUklh/lL1B8B4VqNNOQ5q5WEPaBoZSSWsXkFDhBraoN+FJJTXmZqXCKVJMzJJKa4ZCfI8JJJK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8" y="4944752"/>
            <a:ext cx="2752948" cy="107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60592"/>
            <a:ext cx="1531296" cy="104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68" y="1538706"/>
            <a:ext cx="2272034" cy="170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68" y="3356992"/>
            <a:ext cx="229317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09" y="4944753"/>
            <a:ext cx="3305301" cy="107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25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 a Bird House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4426653" cy="4051437"/>
          </a:xfrm>
        </p:spPr>
        <p:txBody>
          <a:bodyPr/>
          <a:lstStyle/>
          <a:p>
            <a:r>
              <a:rPr lang="en-CA" dirty="0"/>
              <a:t>general description</a:t>
            </a:r>
          </a:p>
          <a:p>
            <a:r>
              <a:rPr lang="en-CA" dirty="0"/>
              <a:t>how it can help your eco-system</a:t>
            </a:r>
          </a:p>
          <a:p>
            <a:r>
              <a:rPr lang="en-CA" dirty="0"/>
              <a:t>best way to implement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11</a:t>
            </a:fld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23282"/>
            <a:ext cx="20955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3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 Cedar Mulch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4426653" cy="4051437"/>
          </a:xfrm>
        </p:spPr>
        <p:txBody>
          <a:bodyPr/>
          <a:lstStyle/>
          <a:p>
            <a:r>
              <a:rPr lang="en-CA" dirty="0"/>
              <a:t>general description</a:t>
            </a:r>
          </a:p>
          <a:p>
            <a:r>
              <a:rPr lang="en-CA" dirty="0"/>
              <a:t>how it can help your eco-system</a:t>
            </a:r>
          </a:p>
          <a:p>
            <a:r>
              <a:rPr lang="en-CA" dirty="0"/>
              <a:t>best way to implement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12</a:t>
            </a:fld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46" y="1437135"/>
            <a:ext cx="2659243" cy="19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46" y="3669383"/>
            <a:ext cx="2669510" cy="19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32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Install a Composter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4426653" cy="4051437"/>
          </a:xfrm>
        </p:spPr>
        <p:txBody>
          <a:bodyPr/>
          <a:lstStyle/>
          <a:p>
            <a:r>
              <a:rPr lang="en-CA" dirty="0"/>
              <a:t>general description</a:t>
            </a:r>
          </a:p>
          <a:p>
            <a:r>
              <a:rPr lang="en-CA" dirty="0"/>
              <a:t>how it can help your eco-system</a:t>
            </a:r>
          </a:p>
          <a:p>
            <a:r>
              <a:rPr lang="en-CA" dirty="0"/>
              <a:t>best way to implement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13</a:t>
            </a:fld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86" y="3933056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86" y="1698894"/>
            <a:ext cx="2676525" cy="212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3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5794805" cy="4051437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Looked at my selected Landscape eco-system</a:t>
            </a:r>
          </a:p>
          <a:p>
            <a:r>
              <a:rPr lang="en-CA" dirty="0" smtClean="0"/>
              <a:t>Described in detail  4 components from my selected eco-system landscape, as follows:</a:t>
            </a:r>
          </a:p>
          <a:p>
            <a:pPr lvl="1"/>
            <a:r>
              <a:rPr lang="en-CA" dirty="0"/>
              <a:t>Japanese Maple Dragon Red (Tree)</a:t>
            </a:r>
          </a:p>
          <a:p>
            <a:pPr lvl="1"/>
            <a:r>
              <a:rPr lang="en-CA" dirty="0"/>
              <a:t>Boxwood Green Gem (Shrub)</a:t>
            </a:r>
          </a:p>
          <a:p>
            <a:pPr lvl="1"/>
            <a:r>
              <a:rPr lang="en-CA" dirty="0"/>
              <a:t>Black-Eyed Susan (Flowering Plant)</a:t>
            </a:r>
          </a:p>
          <a:p>
            <a:pPr lvl="1"/>
            <a:r>
              <a:rPr lang="en-CA" dirty="0"/>
              <a:t>Robin (Animal)</a:t>
            </a:r>
          </a:p>
          <a:p>
            <a:r>
              <a:rPr lang="en-CA" dirty="0" smtClean="0"/>
              <a:t>Looked at 4 </a:t>
            </a:r>
            <a:r>
              <a:rPr lang="en-CA" dirty="0"/>
              <a:t>Eco-system </a:t>
            </a:r>
            <a:r>
              <a:rPr lang="en-CA" dirty="0" smtClean="0"/>
              <a:t>Improvements that were important to implement:</a:t>
            </a:r>
            <a:endParaRPr lang="en-CA" dirty="0"/>
          </a:p>
          <a:p>
            <a:pPr lvl="1"/>
            <a:r>
              <a:rPr lang="en-CA" dirty="0"/>
              <a:t>Automated Sprinkler System</a:t>
            </a:r>
          </a:p>
          <a:p>
            <a:pPr lvl="1"/>
            <a:r>
              <a:rPr lang="en-CA" dirty="0"/>
              <a:t>Add a Bird House</a:t>
            </a:r>
          </a:p>
          <a:p>
            <a:pPr lvl="1"/>
            <a:r>
              <a:rPr lang="en-CA" dirty="0"/>
              <a:t>Use a Cedar Mulch</a:t>
            </a:r>
          </a:p>
          <a:p>
            <a:pPr lvl="1"/>
            <a:r>
              <a:rPr lang="en-CA" dirty="0"/>
              <a:t>Install a </a:t>
            </a:r>
            <a:r>
              <a:rPr lang="en-CA" dirty="0" smtClean="0"/>
              <a:t>Composter</a:t>
            </a:r>
          </a:p>
          <a:p>
            <a:r>
              <a:rPr lang="en-CA" dirty="0" smtClean="0"/>
              <a:t>Learned specific details of an eco-system and ways to improve</a:t>
            </a:r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14</a:t>
            </a:fld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18478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9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811693"/>
            <a:ext cx="3274525" cy="4051437"/>
          </a:xfrm>
        </p:spPr>
        <p:txBody>
          <a:bodyPr>
            <a:normAutofit/>
          </a:bodyPr>
          <a:lstStyle/>
          <a:p>
            <a:r>
              <a:rPr lang="en-CA" dirty="0" smtClean="0"/>
              <a:t>Web </a:t>
            </a:r>
            <a:r>
              <a:rPr lang="en-CA" dirty="0"/>
              <a:t>link 1</a:t>
            </a:r>
          </a:p>
          <a:p>
            <a:r>
              <a:rPr lang="en-CA" dirty="0"/>
              <a:t>Web link </a:t>
            </a:r>
            <a:r>
              <a:rPr lang="en-CA" dirty="0" smtClean="0"/>
              <a:t>2</a:t>
            </a:r>
            <a:endParaRPr lang="en-CA" dirty="0"/>
          </a:p>
          <a:p>
            <a:r>
              <a:rPr lang="en-CA" dirty="0"/>
              <a:t>Web link </a:t>
            </a:r>
            <a:r>
              <a:rPr lang="en-CA" dirty="0" smtClean="0"/>
              <a:t>3</a:t>
            </a:r>
            <a:endParaRPr lang="en-CA" dirty="0"/>
          </a:p>
          <a:p>
            <a:r>
              <a:rPr lang="en-CA" dirty="0"/>
              <a:t>Web link </a:t>
            </a:r>
            <a:r>
              <a:rPr lang="en-CA" dirty="0" smtClean="0"/>
              <a:t>4</a:t>
            </a:r>
            <a:endParaRPr lang="en-CA" dirty="0"/>
          </a:p>
          <a:p>
            <a:r>
              <a:rPr lang="en-CA" dirty="0"/>
              <a:t>Web link </a:t>
            </a:r>
            <a:r>
              <a:rPr lang="en-CA" dirty="0" smtClean="0"/>
              <a:t>5</a:t>
            </a:r>
            <a:endParaRPr lang="en-CA" dirty="0"/>
          </a:p>
          <a:p>
            <a:r>
              <a:rPr lang="en-CA" dirty="0"/>
              <a:t>Web link </a:t>
            </a:r>
            <a:r>
              <a:rPr lang="en-CA" dirty="0" smtClean="0"/>
              <a:t>6</a:t>
            </a:r>
            <a:endParaRPr lang="en-CA" dirty="0"/>
          </a:p>
          <a:p>
            <a:r>
              <a:rPr lang="en-CA" dirty="0"/>
              <a:t>Web link </a:t>
            </a:r>
            <a:r>
              <a:rPr lang="en-CA" dirty="0" smtClean="0"/>
              <a:t>7</a:t>
            </a:r>
            <a:endParaRPr lang="en-CA" dirty="0"/>
          </a:p>
          <a:p>
            <a:r>
              <a:rPr lang="en-CA" dirty="0"/>
              <a:t>Web link </a:t>
            </a:r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15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" y="1844824"/>
            <a:ext cx="1702593" cy="389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9591"/>
            <a:ext cx="4985792" cy="127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6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Landscape with Identified Components</a:t>
            </a:r>
          </a:p>
          <a:p>
            <a:r>
              <a:rPr lang="en-CA" dirty="0" smtClean="0"/>
              <a:t>4 Detailed Landscape Components </a:t>
            </a:r>
          </a:p>
          <a:p>
            <a:pPr lvl="1"/>
            <a:r>
              <a:rPr lang="en-CA" dirty="0" smtClean="0"/>
              <a:t>Japanese Maple Dragon Red (Tree)</a:t>
            </a:r>
          </a:p>
          <a:p>
            <a:pPr lvl="1"/>
            <a:r>
              <a:rPr lang="en-CA" dirty="0" smtClean="0"/>
              <a:t>Boxwood Green Gem (Shrub)</a:t>
            </a:r>
          </a:p>
          <a:p>
            <a:pPr lvl="1"/>
            <a:r>
              <a:rPr lang="en-CA" dirty="0" smtClean="0"/>
              <a:t>Black-Eyed Susan (Flowering Plant)</a:t>
            </a:r>
          </a:p>
          <a:p>
            <a:pPr lvl="1"/>
            <a:r>
              <a:rPr lang="en-CA" dirty="0" smtClean="0"/>
              <a:t>Robin (Animal)</a:t>
            </a:r>
          </a:p>
          <a:p>
            <a:r>
              <a:rPr lang="en-CA" dirty="0" smtClean="0"/>
              <a:t>4 Eco-system Improvements</a:t>
            </a:r>
          </a:p>
          <a:p>
            <a:pPr lvl="1"/>
            <a:r>
              <a:rPr lang="en-CA" dirty="0" smtClean="0"/>
              <a:t>Automated Sprinkler System</a:t>
            </a:r>
          </a:p>
          <a:p>
            <a:pPr lvl="1"/>
            <a:r>
              <a:rPr lang="en-CA" dirty="0" smtClean="0"/>
              <a:t>Add a Bird House</a:t>
            </a:r>
          </a:p>
          <a:p>
            <a:pPr lvl="1"/>
            <a:r>
              <a:rPr lang="en-CA" dirty="0" smtClean="0"/>
              <a:t>Use a Cedar Mulch</a:t>
            </a:r>
          </a:p>
          <a:p>
            <a:pPr lvl="1"/>
            <a:r>
              <a:rPr lang="en-CA" dirty="0" smtClean="0"/>
              <a:t>Install a Composter</a:t>
            </a:r>
          </a:p>
          <a:p>
            <a:r>
              <a:rPr lang="en-CA" dirty="0" smtClean="0"/>
              <a:t>Summary</a:t>
            </a:r>
          </a:p>
          <a:p>
            <a:r>
              <a:rPr lang="en-CA" dirty="0" smtClean="0"/>
              <a:t>Resources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2</a:t>
            </a:fld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1686537" cy="587984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lumMod val="50000"/>
                <a:alpha val="40000"/>
              </a:schemeClr>
            </a:glow>
          </a:effectLst>
          <a:scene3d>
            <a:camera prst="perspectiveHeroicExtremeLeftFacing"/>
            <a:lightRig rig="chilly" dir="t"/>
          </a:scene3d>
          <a:sp3d prstMaterial="dkEdge"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2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Landscape with Identified Components</a:t>
            </a:r>
            <a:endParaRPr lang="en-CA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" y="1412776"/>
            <a:ext cx="7096405" cy="4626857"/>
          </a:xfr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45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4 </a:t>
            </a:r>
            <a:r>
              <a:rPr lang="en-CA" sz="2800" dirty="0"/>
              <a:t>Detailed Landscape Components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5002717" cy="4051437"/>
          </a:xfrm>
        </p:spPr>
        <p:txBody>
          <a:bodyPr/>
          <a:lstStyle/>
          <a:p>
            <a:r>
              <a:rPr lang="en-CA" dirty="0" smtClean="0"/>
              <a:t>Four major landscape components I selected are:</a:t>
            </a:r>
          </a:p>
          <a:p>
            <a:pPr lvl="1"/>
            <a:r>
              <a:rPr lang="en-CA" dirty="0" smtClean="0"/>
              <a:t>Tree: Japanese Maple Dragon Red</a:t>
            </a:r>
          </a:p>
          <a:p>
            <a:pPr lvl="1"/>
            <a:r>
              <a:rPr lang="en-CA" dirty="0" smtClean="0"/>
              <a:t>Shrub: Boxwood Green Gem</a:t>
            </a:r>
          </a:p>
          <a:p>
            <a:pPr lvl="1"/>
            <a:r>
              <a:rPr lang="en-CA" dirty="0" smtClean="0"/>
              <a:t>Flowering Plant: Black-Eyed Susan</a:t>
            </a:r>
          </a:p>
          <a:p>
            <a:pPr lvl="1"/>
            <a:r>
              <a:rPr lang="en-CA" dirty="0" smtClean="0"/>
              <a:t>Local Animal: Robin  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4</a:t>
            </a:fld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"/>
          <a:stretch/>
        </p:blipFill>
        <p:spPr bwMode="auto">
          <a:xfrm>
            <a:off x="5868144" y="1988840"/>
            <a:ext cx="2838450" cy="354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53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Japanese Maple Dragon Red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4138621" cy="4051437"/>
          </a:xfrm>
        </p:spPr>
        <p:txBody>
          <a:bodyPr>
            <a:normAutofit/>
          </a:bodyPr>
          <a:lstStyle/>
          <a:p>
            <a:r>
              <a:rPr lang="en-CA" dirty="0" smtClean="0"/>
              <a:t>official name</a:t>
            </a:r>
            <a:endParaRPr lang="en-CA" dirty="0"/>
          </a:p>
          <a:p>
            <a:r>
              <a:rPr lang="en-CA" dirty="0"/>
              <a:t>major </a:t>
            </a:r>
            <a:r>
              <a:rPr lang="en-CA" dirty="0" smtClean="0"/>
              <a:t>characteristics</a:t>
            </a:r>
            <a:endParaRPr lang="en-CA" dirty="0"/>
          </a:p>
          <a:p>
            <a:r>
              <a:rPr lang="en-CA" dirty="0"/>
              <a:t>life span and growth </a:t>
            </a:r>
            <a:r>
              <a:rPr lang="en-CA" dirty="0" smtClean="0"/>
              <a:t>cycle</a:t>
            </a:r>
            <a:endParaRPr lang="en-CA" dirty="0"/>
          </a:p>
          <a:p>
            <a:r>
              <a:rPr lang="en-CA" dirty="0" smtClean="0"/>
              <a:t>environment requirements</a:t>
            </a:r>
            <a:endParaRPr lang="en-CA" dirty="0"/>
          </a:p>
          <a:p>
            <a:r>
              <a:rPr lang="en-CA" dirty="0"/>
              <a:t>food and </a:t>
            </a:r>
            <a:r>
              <a:rPr lang="en-CA" dirty="0" smtClean="0"/>
              <a:t>nourishment</a:t>
            </a:r>
            <a:endParaRPr lang="en-CA" dirty="0"/>
          </a:p>
          <a:p>
            <a:r>
              <a:rPr lang="en-CA" dirty="0"/>
              <a:t>maintenance and care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5</a:t>
            </a:fld>
            <a:endParaRPr lang="en-CA"/>
          </a:p>
        </p:txBody>
      </p:sp>
      <p:pic>
        <p:nvPicPr>
          <p:cNvPr id="1026" name="Picture 2" descr="https://encrypted-tbn2.gstatic.com/images?q=tbn:ANd9GcQAoDHtNlv2OfSHJt3MSbpiymlbhZAehkPMOmSzdELI3_Xda_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59" y="1628800"/>
            <a:ext cx="2912717" cy="21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TZ-j49R0uqefpRPv_xelbcmj5jpI-ovmV9VrGjH_nDZ-dzUuG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59" y="3841972"/>
            <a:ext cx="2912717" cy="21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6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Boxwood Green Gem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4426653" cy="4051437"/>
          </a:xfrm>
        </p:spPr>
        <p:txBody>
          <a:bodyPr/>
          <a:lstStyle/>
          <a:p>
            <a:r>
              <a:rPr lang="en-CA" dirty="0"/>
              <a:t>official name</a:t>
            </a:r>
          </a:p>
          <a:p>
            <a:r>
              <a:rPr lang="en-CA" dirty="0"/>
              <a:t>major characteristics</a:t>
            </a:r>
          </a:p>
          <a:p>
            <a:r>
              <a:rPr lang="en-CA" dirty="0"/>
              <a:t>life span and growth cycle</a:t>
            </a:r>
          </a:p>
          <a:p>
            <a:r>
              <a:rPr lang="en-CA" dirty="0"/>
              <a:t>environment requirements</a:t>
            </a:r>
          </a:p>
          <a:p>
            <a:r>
              <a:rPr lang="en-CA" dirty="0"/>
              <a:t>food and nourishment</a:t>
            </a:r>
          </a:p>
          <a:p>
            <a:r>
              <a:rPr lang="en-CA" dirty="0"/>
              <a:t>maintenance and care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6</a:t>
            </a:fld>
            <a:endParaRPr lang="en-CA"/>
          </a:p>
        </p:txBody>
      </p:sp>
      <p:pic>
        <p:nvPicPr>
          <p:cNvPr id="2050" name="Picture 2" descr="https://encrypted-tbn2.gstatic.com/images?q=tbn:ANd9GcQmm5zTfW8Nm-0WuWrWiwStsnznbMR63ycvOKBAsXlksEnC0dX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715104" cy="24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TGiZ1B1pfc_geEZcP5QgIPUYNM1r_J2MnZyF5kGevwIFzGmqGL9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51" y="3994575"/>
            <a:ext cx="2705765" cy="20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9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Black-Eyed Susan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4570669" cy="4051437"/>
          </a:xfrm>
        </p:spPr>
        <p:txBody>
          <a:bodyPr/>
          <a:lstStyle/>
          <a:p>
            <a:r>
              <a:rPr lang="en-CA" dirty="0"/>
              <a:t>official name</a:t>
            </a:r>
          </a:p>
          <a:p>
            <a:r>
              <a:rPr lang="en-CA" dirty="0"/>
              <a:t>major characteristics</a:t>
            </a:r>
          </a:p>
          <a:p>
            <a:r>
              <a:rPr lang="en-CA" dirty="0"/>
              <a:t>life span and growth cycle</a:t>
            </a:r>
          </a:p>
          <a:p>
            <a:r>
              <a:rPr lang="en-CA" dirty="0"/>
              <a:t>environment requirements</a:t>
            </a:r>
          </a:p>
          <a:p>
            <a:r>
              <a:rPr lang="en-CA" dirty="0"/>
              <a:t>food and nourishment</a:t>
            </a:r>
          </a:p>
          <a:p>
            <a:r>
              <a:rPr lang="en-CA" dirty="0"/>
              <a:t>maintenance and care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7</a:t>
            </a:fld>
            <a:endParaRPr lang="en-CA"/>
          </a:p>
        </p:txBody>
      </p:sp>
      <p:pic>
        <p:nvPicPr>
          <p:cNvPr id="3074" name="Picture 2" descr="https://encrypted-tbn0.gstatic.com/images?q=tbn:ANd9GcSJBVvwckf_CZBxjLbnwZsShCWpO1a1KXN7-Uba823DvB68Zgtg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23" y="1426468"/>
            <a:ext cx="2917236" cy="19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RwNef2FaybrRCmCu6t8sV-oD0xcHFwwV4J9BNMAgkF4VA8wX1t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23" y="3501008"/>
            <a:ext cx="2917236" cy="233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4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Robin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4426653" cy="4051437"/>
          </a:xfrm>
        </p:spPr>
        <p:txBody>
          <a:bodyPr/>
          <a:lstStyle/>
          <a:p>
            <a:r>
              <a:rPr lang="en-CA" dirty="0"/>
              <a:t>official name</a:t>
            </a:r>
          </a:p>
          <a:p>
            <a:r>
              <a:rPr lang="en-CA" dirty="0"/>
              <a:t>major characteristics</a:t>
            </a:r>
          </a:p>
          <a:p>
            <a:r>
              <a:rPr lang="en-CA" dirty="0"/>
              <a:t>life span and growth cycle</a:t>
            </a:r>
          </a:p>
          <a:p>
            <a:r>
              <a:rPr lang="en-CA" dirty="0"/>
              <a:t>environment requirements</a:t>
            </a:r>
          </a:p>
          <a:p>
            <a:r>
              <a:rPr lang="en-CA" dirty="0"/>
              <a:t>food and nourishment</a:t>
            </a:r>
          </a:p>
          <a:p>
            <a:r>
              <a:rPr lang="en-CA" dirty="0"/>
              <a:t>maintenance and care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8</a:t>
            </a:fld>
            <a:endParaRPr lang="en-CA"/>
          </a:p>
        </p:txBody>
      </p:sp>
      <p:sp>
        <p:nvSpPr>
          <p:cNvPr id="7" name="AutoShape 2" descr="data:image/jpeg;base64,/9j/4AAQSkZJRgABAQAAAQABAAD/2wCEAAkGBxQSEhUUEhQUFhUUFBQVFBUUFRUVFRQYFxQXFhQVFBUYHCggGBwlHBQVITEhJSkrLi4uFx8zODMsNygtLisBCgoKDg0OGhAQGywkHyQsLC8sLCwsLCwsLCwsLCwsLCwsLCwsLCwsLCwsLCwsLCwsLCwsLCwsLCwsLCwsLCwsLP/AABEIAMIBAwMBIgACEQEDEQH/xAAbAAACAwEBAQAAAAAAAAAAAAACAwEEBQAGB//EADoQAAEDAgQEAwYEBQQDAAAAAAEAAhEDIQQSMUEFIlFhcYGREzKhscHwBiNC0RRScpLxM2LC4VNjov/EABkBAAMBAQEAAAAAAAAAAAAAAAABAwIEBf/EACgRAAICAgIBAwQCAwAAAAAAAAABAhEDIRIxQQQyURMiYXEz8BSBkf/aAAwDAQACEQMRAD8AhoT6aSAnsC8dlhzUYQNRrLAlcuXJAdCEqZQlIYDiq9VOcUp4TArFRCNwQwtWIgNRALmok7AFSApXBMDoUQiXJgQFKmFCAOBUOUFQSmgFPSXp7kl60gK7wlFOelLaAJqkKGokxhNRhLCMFMAwphQ1GEhgwpUrk7AvNT2pDU5pXKZGhGEoFGCssA1BQyulICSgcURS3pACSgeiQuTAUQgcExQ4JgLCILgFKYiF0IgFKYAwpRQoKAJChcFBKYwXBLcmIXhaQCilvTHJT1pAJeEuE1yWVpAcEQQSuBWhhqQUMqEAOa5MaVXaUwFADVyCVyALwKY1ySEbVz0IsByIFJaUyVkA5XShlcCkAyUtxUyhSAFC5S5CSgDoUEIgoKABXLlK0I5cuhTCAOCgqYXJgBKElEUolMApUEqJUErSGQ5JcE0oCmAlwS3p7glPC2gEOK4Fc4IVoYakIZUhABhGCgCJABrlAK5Ay+iaUKkFQMhyjBSlISAdKmUARBKgCC5cFxSoAHISicUsooCV0qFwRQEqQFICJqYiAFMIoUFAAlCUTkJTAW5JquABJMAXJOgHUp7gvJfinHF4LGnlHvf7iPmAq44OboHoVxb8V6tof3uGv9IPzPosjCYypVqtaapBe4DM98MbOpd0AVPDUZ21/dbfDKHs3NqNgOZcS0PBPQtOoIJC74wjHontnoaOFoGtToUOIFxc8MqudSdTaLjmpuc6HDXWNuq0+N4A4R7Ge3pYgOGrC0VAdILMx+5WbQocPqZy4YinVc14p0xlfSD3DKMtgY0sR0E2Ct/h/wDAlOtT9pVxBGUgNbSBBMbhxBkSIsNipZJRSuRSMbejmcwkAkeBS3BespNwWEbkaXudvLy506XiI8Cs/HcUoPB/JHjEH1Blef8AWblSi6L/AE1V2eeIS3BOfE2sgIXSSFqQVxCFMBoKKUkFFKAGSuS5XIA11BUhJxL7KAhzXIgVn0CQblWaA3lIypWWQjCEFSCkaGArihBUoAAhCQmFRCAAyqQ1GAiAQAICmEQaphAEAqCuIXQmMAqIXVnhoJcYA3WDieJvqmKcNb394/sOypDG5CbHcZ4kGgsYZcfeI/SOnj8l5x1HM37C3MPgw6Se0EEm3eTHom/w0GALTqRaI6LrhxgqQqbPKswppmACQZgt26q7hyYtrN2mYdHWNLfJetbh2tygDaAcvn81XxdMWdTZmdLhAboQWgEibXtJ8+i2siYuIfD8DScwONNzakHM2o5uRrYnMSaepaCbzladCXBa2O4wW0hTpnKSXFxGaSJLR719ALm5n9IDQkYPBup06rql3NILnF2a4LS6m1w3Ly0l3/raNlkVHyZP30Uskq6NJENRlLBRZlzjOIUQiUwmMU5qWQrDglPCYCiulSQoITERKlQuQBsgpOIZbslvqZSuxGIltt1JdmfwVfaXhX6Z0hVMPh5uVcp0o3TkJIsgoglgomlYNDAFKgFRKQBBSoCJIDgEYChqMBAHAKYRAKSgYohV8bim0hLt9ANXeAQ8S4k2lbV50b9T0C8viHGo7M91ydT8A0dF0YsLlt9Cbobi8Warucw0aNvbwANz3V/C4VpH6QJ7efisdwEyJ3PkOnmrNPEGDa50nuuuqVIyj1uAwtI/qd3IADfU6rRHDGkAtvG23XZeRwtQmC5xgWA2nS3xXqMHjQG/ymCfIf5UJwbWikZJMsY406gFM0qYgtvlE2Mi4HZWMNhGGQQIcDJbrofXUrsRhw4lw5TcDcSLqaMx0tcbaAyPVeQ5yVHpKCpljHOZ/C1qbW603uuNP1z45vovnJXu+I4gihUgkSxwPnYg+q8K4Lp9NKUo7OTPFRegFIKErgV1EBrSmtU08MYBPXT70TMRhw1s63M+Gyw5JOjPJCiEtwWnRptewAjmEifl9FQqtiZ2n4aqjjSTFGaba+Cs5qEhTUrtEb9doumYcCpoC2SYBi/gf3WU7HyQiFyZlXJjOxJJSGuurdYgJVBoN1lRaeyaTuy5SqCLJocqrBCc1yVGx7SmNKQ0prSssY0FTKCVKyIMFGEoIwUANaUwFIaVj8V/EbaZNOkPaVd/5Gf1kansPgnGDk6QdG5iMS2m3M9wa0bn4AdT2WDi+PPqEtw7TA1edT4R7visfEY8VB+Yc1TqIltrhjb5Pgm4bM++ZtgJbDA8bDOQJ2XZDAo7ezPKxTmmSTrfWdT46+d0xtIkAm+w2lWAwN1ufM/9o2N3JjudfBoGitYFYUiBJ7Cw+ARUnuENcLmZjYdFfp12iANvMeJ6lc/Gtbe3i6J++yABwVNxNxEnzHSOi2OHB0GWgNbGt3a9NhYrGo8Sa5wZTzVKjjADLXP+4ix7gHyWxgWZXhlNzSaZcasSQ54ElomcwEZZ6gnSFD1M+MNdlsEOU99Ho6Na/a9xo61rntlKcx0iSCXRt6G23ksvCU5pgtJPNuLtFoatN78gzEbAkmANbmPMLxNt0j05UkZH4kxAAyCJ5ZjtM/GAvNPV3HYj2jy7roNYCqls6L0cceKo87JPlKys4KWGNETghKqTG/xT594+cQrFDG7Ot3Gnn0VArgViWOLMuKPS4KrMMPulwdbqYaSOoiPRU+KYEmq9jIcGuiWmW6XPwVPA4jI5pNwCDHzHZNp8SgVG0paHPOplwbs0kLD58ePwTcKti8ZgGsABgm8gG48UnJAFoG3RC/EOa4OYYI8COtwVdxnEalUB1rQCDBHaAbde6zGTWgjP8FFSmsqNjmZfeC6PKxXKnMpZm1zdOw9TaFLGSjywqyk32JIZKNhSgUbFk0WGKalbLqlNqgEAqw7BuqENY0uJ0AvNrrLoTZNCs1wsUzMs/C4cD9VxMiBt3lXG0gQMrge2hnoJ1U7EmNDkYWHjeOYejq/MejOY+ug9Vj4r8SV6vLRYWNJgmRn1vcwGn7lVjilILSNPjHFapqGlRGUCz3uBva7WDt1WbT4fAgm3SzW/2gfRKpYOqBFp1zSBPiBqe8FWqeEP6qjJ3zvA/tbv8F2xioqkZs5uFaBr5C3xRsaG6WHawVmngGm7qvk1rh6iCfRyTVxNOmeUEnrH/I8w+KblQ0r6E18aWwCb7DqPEom1uvjv8t1XrPDzmO3ePWIS/bwIFp6W/wAqTzRLLBJj8Ri3aMF/T79UrAcKdXfD6hk6AXPgCdEFM3VzDG/fYhSlnl4Kx9PHyenOGo4FhbStXc2C73nMB3J2J2A011hVsDSc08pbcA6xEbHxWfQfBMmZ6/utCjXpeY79Nj3XHllKR1YoxgjebWeWQZDnnVkR4E7aa90nj3FWOeaFIH8tsVTIIDsxIa0j17SB4YnEvxBlyii0Gs4EAQHRtOugue/ql8MwXsqYbq43cepKMWHjtkPUZrfGI+oYBI1AJHkJv2T/AMNcVe0+zebm7TAEnoY17JSp4iZknyE2OxHaVTIrVHDks1+LPY9wbYVCSQdM0xYnyt3WO4Jr+IFxGamwkD3rgnpI/wALQbgc7DAl0MLQJJlxILJ3y5Zk7T2SxOtMItmQQmnCu3EaawNdNfFWnYf2TvzIJFwybu6EjXLPqqWOrVKri4tJvYSAPITdbc/gcpV0NZSd/KbdlVY3LUIIPPEW1Itopotcw+7HW8ekBWsSwVAwk5XBwJJNiOs7Hx7Hxd2K2wKlP72XMq02w17w0u0n1kBPwdF1d5Y2C68jwEgAbk7AKqeDiq7NOUixJ0P+Fjhx22Dwygk2FnbsfgfoFKJ2AoixqkkakAALkczPNlVrXQppuO6aXBKJVimgwmNKUCjBRRorcSYbEbLRwPESaRbJEiHEEgkdJG2luwVF+JF2lJY+0N63ScORNrZcpE9TG0kkfFW6GJgZYynbbbWQlUqXL5Sew79B3KzsfiXjlolpg8wDjfeCYynykd1l4r2KaRq8N/DdN9Z9Z7BN3yYy5yRDQ3+Y8x6eqtY7Biq8hpBcIAgEW/qHdYuH4jUaBPM03IOpJ3B/SYgRcWRtxpIJaLgyL5fIxr4Sms2WOk9GLVEYjhtNrofXYLmcvMRGo9U/D0sC10uc98f7XlvwAn5KhVc2q8ZpaSeZwda+5bGsyVdpcCIfd2Zg0vE/2zI8wuhZ214Q6b6PTVqdKrT5RESBAj1GxXheJtfBMDKCQDYb9F6oYZoIIkQI5SW+t7qvjuGiq0tLyN26EA97SiWSM9FYXF2eFbUlEJJjfortfg76chzb6ggiCBqfktHD4nMGMDWhjbBpAdN5kki5UputlZZ1EyXMLTDgZsFaILIDwRaRM6XV+tIkCNzm/UOoHRHhsM1zQahljHBxE6292fGFFyVGY+p/AqhhX1TPusyyXO0jQZdybbKzTwY/8wmREghttze5vpKGpXfVccgtBuAMoEdFQ4HQr1n+0pgFu2Yaif5tvJCTq+jM885G+3DNp3a2XRd0AudN9eklXf4B3shUcA1xdGTUx1Jm3gtXCMawc8TbNvJ7T8F538RcZL6r4ljAYFzBAETI08FGEpN6JptbOc09Cqlemc19DA0+B6IW4Rwa17XNcHXgHmCsNxeZuV4I7kQB3v8ARVcmwlJtdFOtQMixnYb+nr6LV4XifYSS1xcIhuYNDoN21De1gYGsRK0cMWsoEgQ41XNcbcrQ0E33kmPMrzlTMTNx2+yUoq+xxVfcXuJ4j2lRz780EzEzAmYSaR8ew8eiVh3saC97iKbRzGDIJByhoOpJ7aApOA44KlqIMkkAEAFx2zOmBIv5FDVxpLoTlZpPwxdG0Wvc3JNr6BY/EKdRrsjLtcSwE5csHUguu067puBfXrOIc+kwXJEhxtr7rjHmjc8GROZkRfwN/DS3xThyT/Q1yJ4e5oc18vbla5tWHhrpi0W3AdcaRKdXGcZ8sM2F4aBYCJ/yquGpse0PGe4HNEMc5pjlcRcwD6nurWJouefZF7iAeaIExcNP3qrtQq29m8sppqLRm1XNmxHqoWxTblENgC8CNJM7rlD6v4I2YrKxKbTqXhZ1ZxiyrUg+VZR8iTZvhMaVHCaD6vKB4uOg8Sr+Jq4bC/6r8zv5R+37rcYORXkUDgnOu0dZcbAef7LOxXE6eHBDSKjupkMHpd3qFS4/+KHVzkpjKzSBqf6iqPD+Hh3PUMj9I2Ph1V440jPIu8P4nUxFQCrzMvb3WNtIysAyzpcie6vvZncQxpcR7xkAAd3aIMJgXO91vgXW852A+i2+H8PbSFyXumZPug/7W/U3U8iXK2wSsyv4GqRmaJno8/WAR4KDhqlG75dPaYv1HiAvSgo4kEFQcl8G+CPONg6b7bytDgxeHFt8lyQRoSNR+yRjMGadRjh7kgWuWn9I7iY+9d2tw17TUZT5nNzHoYb7wHopyVGFBx2BUrtbqQjpuzaX8Fj1KJZlc6xzAgDbU376eiTi8XlFiZ2ASt3Q3NrwXOOcPFVoJExt5i4PUR8VicNo05qNY+GgzTFSNLy2RuLagaleg4Q6oWfmRtl8I+/il43hedznAhpIGjRcjQu6qyl9vFjatWK4YxlXOHuAyscSZFyNB81d4vSotc0DmY1rIYDaSwPcXjcyd+y8oytUw73Mrw0vEMeBLHQ4O12u0eErcr1B7P2zg6XfmOzXMkBziN3TsFN43F2Zql+QnYuBYZdg0f8ASdwnjhw0Nc1vs9AIuOoaB8lRxGYEtDOblnMQAJEwYlZVXh9cvFR4Y4gcoBlrb2F9T8EljUuzN7PQ4ziftamY2aDyjT1HVcys1/KYk/pO/WOqweEtqVK0PLQGguc0nKIAmLXJ0WziKLMrnMaczWlwiZMCYjfwTUeOinCUe/I32babCGM0vAgT2+aoOrmtTqW9mIIl0ZiYktDfAGeio4fidUuAgOL7hoMmLk22tPkrOIxr8hBsWOLhbKQXBpmRc/6YVFF+CkocXTNHhtdxw7Gu1zOc6ZBJMASPInzROWRw6oWE3lh0vd1/e31v42V8Yj0+KxySDKo45cU7DqGRB0mfPRZ/E6jW0wLAh0tEd76dvmrdV5LTkgu2Bt6rExVVxJM5nMIyuYDlMi+ukdVpb0iuCEZfc2qRptYGQ50NkWa73r9QLhV2vZJynUEEAG07puE4ex4Zzh9SoTnBMFhmMp7WmdPCEzhuUNeGAkNqOBLhE6QfvostUmzlyRUeitga9T+HdQyOOXK4mZHK+eQRrln0K0TjAS5zDd2pN4m5gdZTsLjMjpyieuqVVoNylzdd7anusqcX2hPLy9xWzP8A/I74LlRONItHwK5V4r4D7STSOsFMokLa4zXyHI0CImVkGoAbao534MJ0OxFZ4ollOoacmTG9gAOo3XlMVgKtnGXZibiSTGsk+K9Dia2aAiq0WhoDwSIuJI1V4TpKylWY3COG5iIGYkwBqJ7/AMx+C9TieH0sOB7VxfWN3NHusGwcfoI8t54X+WwNp2gyTq4mImdrWQ4qgCLolm8IXEtYfENI5YjoLD0VlpXlqlY09NFc4dxLMVztPscZHoWpgVZtYRKr1sfAIbrtrr5LNFLLQxFN5dTzNcbhzfmO6sP4sadXNVHK4FpezfM0tdmBNjBJtqvIYehWPI0gN9pnzWDg4W97UeCvYmq8gMqFtRsH9RbnJBALtyASLi3L5pqN9lcvCNcHejR4lXYQ0ZhMzG/TTWUjA8MFTmeddGNNxsM0XnsszAvNNwNQ5g1sCNQJ0B7SYVk8Ry1HVGkVGGWCNWnK2TfxiB1K0ox2ckntNGvi8QyiWMaRBmSILRtrmk3332VV+ILiQ1/tC1pMNa4mBcwBM2lZvEMa2sBDYMX0JcZEARqtrgnGG4YMY7DEOfmioADVNriIkADabKck0tK2D2UKOPpVIFZmZhN2vBGkEjYiARMFZjXNqVWNzSym05WfpEQCR1kkmV6qm3D4mAKsCTDdId3Dr9lg47BHB1iMzIORokZm/mE+82OjXfBaxzTtdMyrK+PxzwHGmJMSCdCZjKIuT97oWy1pzPe5+XniCBOzREN+aqYh5ZU52SIa4Pa7K4tAhjQC0htgLRpG6suxDYAaxw1zNEu5geYl2+x89AtONJUKqD4HVlxGV06y6JPjEr0TKc20XncNiHAjKA2TbcnzXpKLZAJN9SubO3didmHippOcW8pfqW2JtF4+7qaWGqVmFpgZuVpIlwJiB4EwPNavEMOLO1giP3+Cv4RzMjWkafd+6pidqw5UeJcyoCcjS5uX2Y1MBvLmHQ2me6t4fhdTKCajh1jmH/0F63iFZlOnDGjs0WWVg8bnabQnyd9HTLM5wjCSWv8ApRGHI0cZ6mPoqGMwrpJzAeUz9+S1qliUp62tGHBeDLoUpBtDhEEe6fqPBNpVSA7lucs315pkeifAB7KzSx1Jv/YRLI0qqyc+qZU4dUc8kGBcrbp4B0SNBqqTMVSmREq9w/iYAcDoVy5JNu0jKVlVvAC8ZiYm8W/ZctpnEZHK0xtZctc5FuB4x+Jc8CblcKTokBNp0crATvohJe0SdCr3vRN9iMM687qziXFzYVFzpMrSoCWynN7sVuzEocQex0HSVoVcaYlXqeApnmfEqvi6LW6aFNzTfRq6MLF4guWhwfDHVG/DtV/BQ0LTkq0CLzxaFmCmW1BZzjMgDt1MiPVWTikbax1+/NT5UNsXXwtSKlR78gILi1t9tB0n6qjw93tqtMOJMh2YaZQAS0B0822y1X4gOaWPFnAg3PkR0KjhHDWU3F4cXOiADAgHeN/FDnZ1YZYFjkn34LbuEU4sXeoP0WdieGvpkmkwFp95lnNPSAb/AFC3MyguTTaJcUeccxlQhrG+zOhDiYJtYE3BlWMEXNqtFRziWy1ocbjNqL+A9FrVMA2q4ZgZtzX92bjvZa2KxFFjCzI0WIvBdHSTdYnlS0ib0zMrBjiGugnUDe243Hiq3GKjHlzDmFQUmk9CKbswJ6OyZ58kj2NJ1Vz2FwflgEmcvdsyst2GqsJe6QRILp1zWMbmZ+K1FJsfKxFR7XksDgx8RBcGggRoToe2/jY6GLBqEOES9rTLRkYAOWCCBcQNvWVW4ZhqbnNfWL2Q0kQ0S97XWcw7QTMkaq6zDsDy1jiabYyzBJkDWDa5TlS0Ta8AM4YG3Jkx+n5SRdaPCK73PyOG3vfugbBkNN22PQE7LOwnHQx1xB6H78VKSlJPQ6o3uK8ojrMeW/xVGhjS0QtYubVph+six6KpheFlwzEWUm+GjXBKQAxIcPqVTbA0IuSdReVY4hTYRELLdgh+lxHxV8a0baa6LZS3FDTc7R2o3Gh/YqCbqo7Dp0gQ4uMNaLnufdHn+6zcdjKbYzRa2glX65BEbTMd+qqvaw2LWnyCypbslK2zObiKbvd9Dp6Ar0f4ewGZhc51hNusLAfwdhOZkt7DQrU4c40qb2uN3WHglm2tHf6SGOUJc1vwHifxQ1ji2QMtosuSXfhQP5iBJuuTSwEv8TN8FlwuzwT+OjkClcpP3I5ZGHTF1dPurlyuYRUxDrIJsuXJyAYFaYoXLA49jaYS8QVC5Jmp+BNNxnUq6Pdne65cpyMGrRcSwSZvv4JuGEvb/U35qFya9hePtA/F1VzQ3K4idYJE+MLE4ZSa48wB8QCuXIxewmvcVTaqwCwL6wI2IzkAEdIss1uIfduZ2UOsJMDyXLl1w8/35H5LmFNymPeQ4QSJIBgxInQrlyjP3kpdmtwmmA2pAFnGLaTlmF5z8QD8w/1D/kuXLeP3Go+09phtvBb9H/SH9J+q5cuHN0dmH+RfsxeIMHsgYE9VjlcuV8XR0eu/k/0A5KKhcqnCxbkMKFy2M0MKqnE9vFcuXLA9rJ7V+kbtGocoudBv2XLly52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4" descr="data:image/jpeg;base64,/9j/4AAQSkZJRgABAQAAAQABAAD/2wCEAAkGBxQSEhUUEhQUFhUUFBQVFBUUFRUVFRQYFxQXFhQVFBUYHCggGBwlHBQVITEhJSkrLi4uFx8zODMsNygtLisBCgoKDg0OGhAQGywkHyQsLC8sLCwsLCwsLCwsLCwsLCwsLCwsLCwsLCwsLCwsLCwsLCwsLCwsLCwsLCwsLCwsLP/AABEIAMIBAwMBIgACEQEDEQH/xAAbAAACAwEBAQAAAAAAAAAAAAACAwEEBQAGB//EADoQAAEDAgQEAwYEBQQDAAAAAAEAAhEDIQQSMUEFIlFhcYGREzKhscHwBiNC0RRScpLxM2LC4VNjov/EABkBAAMBAQEAAAAAAAAAAAAAAAABAwIEBf/EACgRAAICAgIBAwQCAwAAAAAAAAABAhEDIRIxQQQyURMiYXEz8BSBkf/aAAwDAQACEQMRAD8AhoT6aSAnsC8dlhzUYQNRrLAlcuXJAdCEqZQlIYDiq9VOcUp4TArFRCNwQwtWIgNRALmok7AFSApXBMDoUQiXJgQFKmFCAOBUOUFQSmgFPSXp7kl60gK7wlFOelLaAJqkKGokxhNRhLCMFMAwphQ1GEhgwpUrk7AvNT2pDU5pXKZGhGEoFGCssA1BQyulICSgcURS3pACSgeiQuTAUQgcExQ4JgLCILgFKYiF0IgFKYAwpRQoKAJChcFBKYwXBLcmIXhaQCilvTHJT1pAJeEuE1yWVpAcEQQSuBWhhqQUMqEAOa5MaVXaUwFADVyCVyALwKY1ySEbVz0IsByIFJaUyVkA5XShlcCkAyUtxUyhSAFC5S5CSgDoUEIgoKABXLlK0I5cuhTCAOCgqYXJgBKElEUolMApUEqJUErSGQ5JcE0oCmAlwS3p7glPC2gEOK4Fc4IVoYakIZUhABhGCgCJABrlAK5Ay+iaUKkFQMhyjBSlISAdKmUARBKgCC5cFxSoAHISicUsooCV0qFwRQEqQFICJqYiAFMIoUFAAlCUTkJTAW5JquABJMAXJOgHUp7gvJfinHF4LGnlHvf7iPmAq44OboHoVxb8V6tof3uGv9IPzPosjCYypVqtaapBe4DM98MbOpd0AVPDUZ21/dbfDKHs3NqNgOZcS0PBPQtOoIJC74wjHontnoaOFoGtToUOIFxc8MqudSdTaLjmpuc6HDXWNuq0+N4A4R7Ge3pYgOGrC0VAdILMx+5WbQocPqZy4YinVc14p0xlfSD3DKMtgY0sR0E2Ct/h/wDAlOtT9pVxBGUgNbSBBMbhxBkSIsNipZJRSuRSMbejmcwkAkeBS3BespNwWEbkaXudvLy506XiI8Cs/HcUoPB/JHjEH1Blef8AWblSi6L/AE1V2eeIS3BOfE2sgIXSSFqQVxCFMBoKKUkFFKAGSuS5XIA11BUhJxL7KAhzXIgVn0CQblWaA3lIypWWQjCEFSCkaGArihBUoAAhCQmFRCAAyqQ1GAiAQAICmEQaphAEAqCuIXQmMAqIXVnhoJcYA3WDieJvqmKcNb394/sOypDG5CbHcZ4kGgsYZcfeI/SOnj8l5x1HM37C3MPgw6Se0EEm3eTHom/w0GALTqRaI6LrhxgqQqbPKswppmACQZgt26q7hyYtrN2mYdHWNLfJetbh2tygDaAcvn81XxdMWdTZmdLhAboQWgEibXtJ8+i2siYuIfD8DScwONNzakHM2o5uRrYnMSaepaCbzladCXBa2O4wW0hTpnKSXFxGaSJLR719ALm5n9IDQkYPBup06rql3NILnF2a4LS6m1w3Ly0l3/raNlkVHyZP30Uskq6NJENRlLBRZlzjOIUQiUwmMU5qWQrDglPCYCiulSQoITERKlQuQBsgpOIZbslvqZSuxGIltt1JdmfwVfaXhX6Z0hVMPh5uVcp0o3TkJIsgoglgomlYNDAFKgFRKQBBSoCJIDgEYChqMBAHAKYRAKSgYohV8bim0hLt9ANXeAQ8S4k2lbV50b9T0C8viHGo7M91ydT8A0dF0YsLlt9Cbobi8Warucw0aNvbwANz3V/C4VpH6QJ7efisdwEyJ3PkOnmrNPEGDa50nuuuqVIyj1uAwtI/qd3IADfU6rRHDGkAtvG23XZeRwtQmC5xgWA2nS3xXqMHjQG/ymCfIf5UJwbWikZJMsY406gFM0qYgtvlE2Mi4HZWMNhGGQQIcDJbrofXUrsRhw4lw5TcDcSLqaMx0tcbaAyPVeQ5yVHpKCpljHOZ/C1qbW603uuNP1z45vovnJXu+I4gihUgkSxwPnYg+q8K4Lp9NKUo7OTPFRegFIKErgV1EBrSmtU08MYBPXT70TMRhw1s63M+Gyw5JOjPJCiEtwWnRptewAjmEifl9FQqtiZ2n4aqjjSTFGaba+Cs5qEhTUrtEb9doumYcCpoC2SYBi/gf3WU7HyQiFyZlXJjOxJJSGuurdYgJVBoN1lRaeyaTuy5SqCLJocqrBCc1yVGx7SmNKQ0prSssY0FTKCVKyIMFGEoIwUANaUwFIaVj8V/EbaZNOkPaVd/5Gf1kansPgnGDk6QdG5iMS2m3M9wa0bn4AdT2WDi+PPqEtw7TA1edT4R7visfEY8VB+Yc1TqIltrhjb5Pgm4bM++ZtgJbDA8bDOQJ2XZDAo7ezPKxTmmSTrfWdT46+d0xtIkAm+w2lWAwN1ufM/9o2N3JjudfBoGitYFYUiBJ7Cw+ARUnuENcLmZjYdFfp12iANvMeJ6lc/Gtbe3i6J++yABwVNxNxEnzHSOi2OHB0GWgNbGt3a9NhYrGo8Sa5wZTzVKjjADLXP+4ix7gHyWxgWZXhlNzSaZcasSQ54ElomcwEZZ6gnSFD1M+MNdlsEOU99Ho6Na/a9xo61rntlKcx0iSCXRt6G23ksvCU5pgtJPNuLtFoatN78gzEbAkmANbmPMLxNt0j05UkZH4kxAAyCJ5ZjtM/GAvNPV3HYj2jy7roNYCqls6L0cceKo87JPlKys4KWGNETghKqTG/xT594+cQrFDG7Ot3Gnn0VArgViWOLMuKPS4KrMMPulwdbqYaSOoiPRU+KYEmq9jIcGuiWmW6XPwVPA4jI5pNwCDHzHZNp8SgVG0paHPOplwbs0kLD58ePwTcKti8ZgGsABgm8gG48UnJAFoG3RC/EOa4OYYI8COtwVdxnEalUB1rQCDBHaAbde6zGTWgjP8FFSmsqNjmZfeC6PKxXKnMpZm1zdOw9TaFLGSjywqyk32JIZKNhSgUbFk0WGKalbLqlNqgEAqw7BuqENY0uJ0AvNrrLoTZNCs1wsUzMs/C4cD9VxMiBt3lXG0gQMrge2hnoJ1U7EmNDkYWHjeOYejq/MejOY+ug9Vj4r8SV6vLRYWNJgmRn1vcwGn7lVjilILSNPjHFapqGlRGUCz3uBva7WDt1WbT4fAgm3SzW/2gfRKpYOqBFp1zSBPiBqe8FWqeEP6qjJ3zvA/tbv8F2xioqkZs5uFaBr5C3xRsaG6WHawVmngGm7qvk1rh6iCfRyTVxNOmeUEnrH/I8w+KblQ0r6E18aWwCb7DqPEom1uvjv8t1XrPDzmO3ePWIS/bwIFp6W/wAqTzRLLBJj8Ri3aMF/T79UrAcKdXfD6hk6AXPgCdEFM3VzDG/fYhSlnl4Kx9PHyenOGo4FhbStXc2C73nMB3J2J2A011hVsDSc08pbcA6xEbHxWfQfBMmZ6/utCjXpeY79Nj3XHllKR1YoxgjebWeWQZDnnVkR4E7aa90nj3FWOeaFIH8tsVTIIDsxIa0j17SB4YnEvxBlyii0Gs4EAQHRtOugue/ql8MwXsqYbq43cepKMWHjtkPUZrfGI+oYBI1AJHkJv2T/AMNcVe0+zebm7TAEnoY17JSp4iZknyE2OxHaVTIrVHDks1+LPY9wbYVCSQdM0xYnyt3WO4Jr+IFxGamwkD3rgnpI/wALQbgc7DAl0MLQJJlxILJ3y5Zk7T2SxOtMItmQQmnCu3EaawNdNfFWnYf2TvzIJFwybu6EjXLPqqWOrVKri4tJvYSAPITdbc/gcpV0NZSd/KbdlVY3LUIIPPEW1Itopotcw+7HW8ekBWsSwVAwk5XBwJJNiOs7Hx7Hxd2K2wKlP72XMq02w17w0u0n1kBPwdF1d5Y2C68jwEgAbk7AKqeDiq7NOUixJ0P+Fjhx22Dwygk2FnbsfgfoFKJ2AoixqkkakAALkczPNlVrXQppuO6aXBKJVimgwmNKUCjBRRorcSYbEbLRwPESaRbJEiHEEgkdJG2luwVF+JF2lJY+0N63ScORNrZcpE9TG0kkfFW6GJgZYynbbbWQlUqXL5Sew79B3KzsfiXjlolpg8wDjfeCYynykd1l4r2KaRq8N/DdN9Z9Z7BN3yYy5yRDQ3+Y8x6eqtY7Biq8hpBcIAgEW/qHdYuH4jUaBPM03IOpJ3B/SYgRcWRtxpIJaLgyL5fIxr4Sms2WOk9GLVEYjhtNrofXYLmcvMRGo9U/D0sC10uc98f7XlvwAn5KhVc2q8ZpaSeZwda+5bGsyVdpcCIfd2Zg0vE/2zI8wuhZ214Q6b6PTVqdKrT5RESBAj1GxXheJtfBMDKCQDYb9F6oYZoIIkQI5SW+t7qvjuGiq0tLyN26EA97SiWSM9FYXF2eFbUlEJJjfortfg76chzb6ggiCBqfktHD4nMGMDWhjbBpAdN5kki5UputlZZ1EyXMLTDgZsFaILIDwRaRM6XV+tIkCNzm/UOoHRHhsM1zQahljHBxE6292fGFFyVGY+p/AqhhX1TPusyyXO0jQZdybbKzTwY/8wmREghttze5vpKGpXfVccgtBuAMoEdFQ4HQr1n+0pgFu2Yaif5tvJCTq+jM885G+3DNp3a2XRd0AudN9eklXf4B3shUcA1xdGTUx1Jm3gtXCMawc8TbNvJ7T8F538RcZL6r4ljAYFzBAETI08FGEpN6JptbOc09Cqlemc19DA0+B6IW4Rwa17XNcHXgHmCsNxeZuV4I7kQB3v8ARVcmwlJtdFOtQMixnYb+nr6LV4XifYSS1xcIhuYNDoN21De1gYGsRK0cMWsoEgQ41XNcbcrQ0E33kmPMrzlTMTNx2+yUoq+xxVfcXuJ4j2lRz780EzEzAmYSaR8ew8eiVh3saC97iKbRzGDIJByhoOpJ7aApOA44KlqIMkkAEAFx2zOmBIv5FDVxpLoTlZpPwxdG0Wvc3JNr6BY/EKdRrsjLtcSwE5csHUguu067puBfXrOIc+kwXJEhxtr7rjHmjc8GROZkRfwN/DS3xThyT/Q1yJ4e5oc18vbla5tWHhrpi0W3AdcaRKdXGcZ8sM2F4aBYCJ/yquGpse0PGe4HNEMc5pjlcRcwD6nurWJouefZF7iAeaIExcNP3qrtQq29m8sppqLRm1XNmxHqoWxTblENgC8CNJM7rlD6v4I2YrKxKbTqXhZ1ZxiyrUg+VZR8iTZvhMaVHCaD6vKB4uOg8Sr+Jq4bC/6r8zv5R+37rcYORXkUDgnOu0dZcbAef7LOxXE6eHBDSKjupkMHpd3qFS4/+KHVzkpjKzSBqf6iqPD+Hh3PUMj9I2Ph1V440jPIu8P4nUxFQCrzMvb3WNtIysAyzpcie6vvZncQxpcR7xkAAd3aIMJgXO91vgXW852A+i2+H8PbSFyXumZPug/7W/U3U8iXK2wSsyv4GqRmaJno8/WAR4KDhqlG75dPaYv1HiAvSgo4kEFQcl8G+CPONg6b7bytDgxeHFt8lyQRoSNR+yRjMGadRjh7kgWuWn9I7iY+9d2tw17TUZT5nNzHoYb7wHopyVGFBx2BUrtbqQjpuzaX8Fj1KJZlc6xzAgDbU376eiTi8XlFiZ2ASt3Q3NrwXOOcPFVoJExt5i4PUR8VicNo05qNY+GgzTFSNLy2RuLagaleg4Q6oWfmRtl8I+/il43hedznAhpIGjRcjQu6qyl9vFjatWK4YxlXOHuAyscSZFyNB81d4vSotc0DmY1rIYDaSwPcXjcyd+y8oytUw73Mrw0vEMeBLHQ4O12u0eErcr1B7P2zg6XfmOzXMkBziN3TsFN43F2Zql+QnYuBYZdg0f8ASdwnjhw0Nc1vs9AIuOoaB8lRxGYEtDOblnMQAJEwYlZVXh9cvFR4Y4gcoBlrb2F9T8EljUuzN7PQ4ziftamY2aDyjT1HVcys1/KYk/pO/WOqweEtqVK0PLQGguc0nKIAmLXJ0WziKLMrnMaczWlwiZMCYjfwTUeOinCUe/I32babCGM0vAgT2+aoOrmtTqW9mIIl0ZiYktDfAGeio4fidUuAgOL7hoMmLk22tPkrOIxr8hBsWOLhbKQXBpmRc/6YVFF+CkocXTNHhtdxw7Gu1zOc6ZBJMASPInzROWRw6oWE3lh0vd1/e31v42V8Yj0+KxySDKo45cU7DqGRB0mfPRZ/E6jW0wLAh0tEd76dvmrdV5LTkgu2Bt6rExVVxJM5nMIyuYDlMi+ukdVpb0iuCEZfc2qRptYGQ50NkWa73r9QLhV2vZJynUEEAG07puE4ex4Zzh9SoTnBMFhmMp7WmdPCEzhuUNeGAkNqOBLhE6QfvostUmzlyRUeitga9T+HdQyOOXK4mZHK+eQRrln0K0TjAS5zDd2pN4m5gdZTsLjMjpyieuqVVoNylzdd7anusqcX2hPLy9xWzP8A/I74LlRONItHwK5V4r4D7STSOsFMokLa4zXyHI0CImVkGoAbao534MJ0OxFZ4ollOoacmTG9gAOo3XlMVgKtnGXZibiSTGsk+K9Dia2aAiq0WhoDwSIuJI1V4TpKylWY3COG5iIGYkwBqJ7/AMx+C9TieH0sOB7VxfWN3NHusGwcfoI8t54X+WwNp2gyTq4mImdrWQ4qgCLolm8IXEtYfENI5YjoLD0VlpXlqlY09NFc4dxLMVztPscZHoWpgVZtYRKr1sfAIbrtrr5LNFLLQxFN5dTzNcbhzfmO6sP4sadXNVHK4FpezfM0tdmBNjBJtqvIYehWPI0gN9pnzWDg4W97UeCvYmq8gMqFtRsH9RbnJBALtyASLi3L5pqN9lcvCNcHejR4lXYQ0ZhMzG/TTWUjA8MFTmeddGNNxsM0XnsszAvNNwNQ5g1sCNQJ0B7SYVk8Ry1HVGkVGGWCNWnK2TfxiB1K0ox2ckntNGvi8QyiWMaRBmSILRtrmk3332VV+ILiQ1/tC1pMNa4mBcwBM2lZvEMa2sBDYMX0JcZEARqtrgnGG4YMY7DEOfmioADVNriIkADabKck0tK2D2UKOPpVIFZmZhN2vBGkEjYiARMFZjXNqVWNzSym05WfpEQCR1kkmV6qm3D4mAKsCTDdId3Dr9lg47BHB1iMzIORokZm/mE+82OjXfBaxzTtdMyrK+PxzwHGmJMSCdCZjKIuT97oWy1pzPe5+XniCBOzREN+aqYh5ZU52SIa4Pa7K4tAhjQC0htgLRpG6suxDYAaxw1zNEu5geYl2+x89AtONJUKqD4HVlxGV06y6JPjEr0TKc20XncNiHAjKA2TbcnzXpKLZAJN9SubO3didmHippOcW8pfqW2JtF4+7qaWGqVmFpgZuVpIlwJiB4EwPNavEMOLO1giP3+Cv4RzMjWkafd+6pidqw5UeJcyoCcjS5uX2Y1MBvLmHQ2me6t4fhdTKCajh1jmH/0F63iFZlOnDGjs0WWVg8bnabQnyd9HTLM5wjCSWv8ApRGHI0cZ6mPoqGMwrpJzAeUz9+S1qliUp62tGHBeDLoUpBtDhEEe6fqPBNpVSA7lucs315pkeifAB7KzSx1Jv/YRLI0qqyc+qZU4dUc8kGBcrbp4B0SNBqqTMVSmREq9w/iYAcDoVy5JNu0jKVlVvAC8ZiYm8W/ZctpnEZHK0xtZctc5FuB4x+Jc8CblcKTokBNp0crATvohJe0SdCr3vRN9iMM687qziXFzYVFzpMrSoCWynN7sVuzEocQex0HSVoVcaYlXqeApnmfEqvi6LW6aFNzTfRq6MLF4guWhwfDHVG/DtV/BQ0LTkq0CLzxaFmCmW1BZzjMgDt1MiPVWTikbax1+/NT5UNsXXwtSKlR78gILi1t9tB0n6qjw93tqtMOJMh2YaZQAS0B0822y1X4gOaWPFnAg3PkR0KjhHDWU3F4cXOiADAgHeN/FDnZ1YZYFjkn34LbuEU4sXeoP0WdieGvpkmkwFp95lnNPSAb/AFC3MyguTTaJcUeccxlQhrG+zOhDiYJtYE3BlWMEXNqtFRziWy1ocbjNqL+A9FrVMA2q4ZgZtzX92bjvZa2KxFFjCzI0WIvBdHSTdYnlS0ib0zMrBjiGugnUDe243Hiq3GKjHlzDmFQUmk9CKbswJ6OyZ58kj2NJ1Vz2FwflgEmcvdsyst2GqsJe6QRILp1zWMbmZ+K1FJsfKxFR7XksDgx8RBcGggRoToe2/jY6GLBqEOES9rTLRkYAOWCCBcQNvWVW4ZhqbnNfWL2Q0kQ0S97XWcw7QTMkaq6zDsDy1jiabYyzBJkDWDa5TlS0Ta8AM4YG3Jkx+n5SRdaPCK73PyOG3vfugbBkNN22PQE7LOwnHQx1xB6H78VKSlJPQ6o3uK8ojrMeW/xVGhjS0QtYubVph+six6KpheFlwzEWUm+GjXBKQAxIcPqVTbA0IuSdReVY4hTYRELLdgh+lxHxV8a0baa6LZS3FDTc7R2o3Gh/YqCbqo7Dp0gQ4uMNaLnufdHn+6zcdjKbYzRa2glX65BEbTMd+qqvaw2LWnyCypbslK2zObiKbvd9Dp6Ar0f4ewGZhc51hNusLAfwdhOZkt7DQrU4c40qb2uN3WHglm2tHf6SGOUJc1vwHifxQ1ji2QMtosuSXfhQP5iBJuuTSwEv8TN8FlwuzwT+OjkClcpP3I5ZGHTF1dPurlyuYRUxDrIJsuXJyAYFaYoXLA49jaYS8QVC5Jmp+BNNxnUq6Pdne65cpyMGrRcSwSZvv4JuGEvb/U35qFya9hePtA/F1VzQ3K4idYJE+MLE4ZSa48wB8QCuXIxewmvcVTaqwCwL6wI2IzkAEdIss1uIfduZ2UOsJMDyXLl1w8/35H5LmFNymPeQ4QSJIBgxInQrlyjP3kpdmtwmmA2pAFnGLaTlmF5z8QD8w/1D/kuXLeP3Go+09phtvBb9H/SH9J+q5cuHN0dmH+RfsxeIMHsgYE9VjlcuV8XR0eu/k/0A5KKhcqnCxbkMKFy2M0MKqnE9vFcuXLA9rJ7V+kbtGocoudBv2XLly52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6" descr="data:image/jpeg;base64,/9j/4AAQSkZJRgABAQAAAQABAAD/2wCEAAkGBxQSEhUUEhQUFhUUFBQVFBUUFRUVFRQYFxQXFhQVFBUYHCggGBwlHBQVITEhJSkrLi4uFx8zODMsNygtLisBCgoKDg0OGhAQGywkHyQsLC8sLCwsLCwsLCwsLCwsLCwsLCwsLCwsLCwsLCwsLCwsLCwsLCwsLCwsLCwsLCwsLP/AABEIAMIBAwMBIgACEQEDEQH/xAAbAAACAwEBAQAAAAAAAAAAAAACAwEEBQAGB//EADoQAAEDAgQEAwYEBQQDAAAAAAEAAhEDIQQSMUEFIlFhcYGREzKhscHwBiNC0RRScpLxM2LC4VNjov/EABkBAAMBAQEAAAAAAAAAAAAAAAABAwIEBf/EACgRAAICAgIBAwQCAwAAAAAAAAABAhEDIRIxQQQyURMiYXEz8BSBkf/aAAwDAQACEQMRAD8AhoT6aSAnsC8dlhzUYQNRrLAlcuXJAdCEqZQlIYDiq9VOcUp4TArFRCNwQwtWIgNRALmok7AFSApXBMDoUQiXJgQFKmFCAOBUOUFQSmgFPSXp7kl60gK7wlFOelLaAJqkKGokxhNRhLCMFMAwphQ1GEhgwpUrk7AvNT2pDU5pXKZGhGEoFGCssA1BQyulICSgcURS3pACSgeiQuTAUQgcExQ4JgLCILgFKYiF0IgFKYAwpRQoKAJChcFBKYwXBLcmIXhaQCilvTHJT1pAJeEuE1yWVpAcEQQSuBWhhqQUMqEAOa5MaVXaUwFADVyCVyALwKY1ySEbVz0IsByIFJaUyVkA5XShlcCkAyUtxUyhSAFC5S5CSgDoUEIgoKABXLlK0I5cuhTCAOCgqYXJgBKElEUolMApUEqJUErSGQ5JcE0oCmAlwS3p7glPC2gEOK4Fc4IVoYakIZUhABhGCgCJABrlAK5Ay+iaUKkFQMhyjBSlISAdKmUARBKgCC5cFxSoAHISicUsooCV0qFwRQEqQFICJqYiAFMIoUFAAlCUTkJTAW5JquABJMAXJOgHUp7gvJfinHF4LGnlHvf7iPmAq44OboHoVxb8V6tof3uGv9IPzPosjCYypVqtaapBe4DM98MbOpd0AVPDUZ21/dbfDKHs3NqNgOZcS0PBPQtOoIJC74wjHontnoaOFoGtToUOIFxc8MqudSdTaLjmpuc6HDXWNuq0+N4A4R7Ge3pYgOGrC0VAdILMx+5WbQocPqZy4YinVc14p0xlfSD3DKMtgY0sR0E2Ct/h/wDAlOtT9pVxBGUgNbSBBMbhxBkSIsNipZJRSuRSMbejmcwkAkeBS3BespNwWEbkaXudvLy506XiI8Cs/HcUoPB/JHjEH1Blef8AWblSi6L/AE1V2eeIS3BOfE2sgIXSSFqQVxCFMBoKKUkFFKAGSuS5XIA11BUhJxL7KAhzXIgVn0CQblWaA3lIypWWQjCEFSCkaGArihBUoAAhCQmFRCAAyqQ1GAiAQAICmEQaphAEAqCuIXQmMAqIXVnhoJcYA3WDieJvqmKcNb394/sOypDG5CbHcZ4kGgsYZcfeI/SOnj8l5x1HM37C3MPgw6Se0EEm3eTHom/w0GALTqRaI6LrhxgqQqbPKswppmACQZgt26q7hyYtrN2mYdHWNLfJetbh2tygDaAcvn81XxdMWdTZmdLhAboQWgEibXtJ8+i2siYuIfD8DScwONNzakHM2o5uRrYnMSaepaCbzladCXBa2O4wW0hTpnKSXFxGaSJLR719ALm5n9IDQkYPBup06rql3NILnF2a4LS6m1w3Ly0l3/raNlkVHyZP30Uskq6NJENRlLBRZlzjOIUQiUwmMU5qWQrDglPCYCiulSQoITERKlQuQBsgpOIZbslvqZSuxGIltt1JdmfwVfaXhX6Z0hVMPh5uVcp0o3TkJIsgoglgomlYNDAFKgFRKQBBSoCJIDgEYChqMBAHAKYRAKSgYohV8bim0hLt9ANXeAQ8S4k2lbV50b9T0C8viHGo7M91ydT8A0dF0YsLlt9Cbobi8Warucw0aNvbwANz3V/C4VpH6QJ7efisdwEyJ3PkOnmrNPEGDa50nuuuqVIyj1uAwtI/qd3IADfU6rRHDGkAtvG23XZeRwtQmC5xgWA2nS3xXqMHjQG/ymCfIf5UJwbWikZJMsY406gFM0qYgtvlE2Mi4HZWMNhGGQQIcDJbrofXUrsRhw4lw5TcDcSLqaMx0tcbaAyPVeQ5yVHpKCpljHOZ/C1qbW603uuNP1z45vovnJXu+I4gihUgkSxwPnYg+q8K4Lp9NKUo7OTPFRegFIKErgV1EBrSmtU08MYBPXT70TMRhw1s63M+Gyw5JOjPJCiEtwWnRptewAjmEifl9FQqtiZ2n4aqjjSTFGaba+Cs5qEhTUrtEb9doumYcCpoC2SYBi/gf3WU7HyQiFyZlXJjOxJJSGuurdYgJVBoN1lRaeyaTuy5SqCLJocqrBCc1yVGx7SmNKQ0prSssY0FTKCVKyIMFGEoIwUANaUwFIaVj8V/EbaZNOkPaVd/5Gf1kansPgnGDk6QdG5iMS2m3M9wa0bn4AdT2WDi+PPqEtw7TA1edT4R7visfEY8VB+Yc1TqIltrhjb5Pgm4bM++ZtgJbDA8bDOQJ2XZDAo7ezPKxTmmSTrfWdT46+d0xtIkAm+w2lWAwN1ufM/9o2N3JjudfBoGitYFYUiBJ7Cw+ARUnuENcLmZjYdFfp12iANvMeJ6lc/Gtbe3i6J++yABwVNxNxEnzHSOi2OHB0GWgNbGt3a9NhYrGo8Sa5wZTzVKjjADLXP+4ix7gHyWxgWZXhlNzSaZcasSQ54ElomcwEZZ6gnSFD1M+MNdlsEOU99Ho6Na/a9xo61rntlKcx0iSCXRt6G23ksvCU5pgtJPNuLtFoatN78gzEbAkmANbmPMLxNt0j05UkZH4kxAAyCJ5ZjtM/GAvNPV3HYj2jy7roNYCqls6L0cceKo87JPlKys4KWGNETghKqTG/xT594+cQrFDG7Ot3Gnn0VArgViWOLMuKPS4KrMMPulwdbqYaSOoiPRU+KYEmq9jIcGuiWmW6XPwVPA4jI5pNwCDHzHZNp8SgVG0paHPOplwbs0kLD58ePwTcKti8ZgGsABgm8gG48UnJAFoG3RC/EOa4OYYI8COtwVdxnEalUB1rQCDBHaAbde6zGTWgjP8FFSmsqNjmZfeC6PKxXKnMpZm1zdOw9TaFLGSjywqyk32JIZKNhSgUbFk0WGKalbLqlNqgEAqw7BuqENY0uJ0AvNrrLoTZNCs1wsUzMs/C4cD9VxMiBt3lXG0gQMrge2hnoJ1U7EmNDkYWHjeOYejq/MejOY+ug9Vj4r8SV6vLRYWNJgmRn1vcwGn7lVjilILSNPjHFapqGlRGUCz3uBva7WDt1WbT4fAgm3SzW/2gfRKpYOqBFp1zSBPiBqe8FWqeEP6qjJ3zvA/tbv8F2xioqkZs5uFaBr5C3xRsaG6WHawVmngGm7qvk1rh6iCfRyTVxNOmeUEnrH/I8w+KblQ0r6E18aWwCb7DqPEom1uvjv8t1XrPDzmO3ePWIS/bwIFp6W/wAqTzRLLBJj8Ri3aMF/T79UrAcKdXfD6hk6AXPgCdEFM3VzDG/fYhSlnl4Kx9PHyenOGo4FhbStXc2C73nMB3J2J2A011hVsDSc08pbcA6xEbHxWfQfBMmZ6/utCjXpeY79Nj3XHllKR1YoxgjebWeWQZDnnVkR4E7aa90nj3FWOeaFIH8tsVTIIDsxIa0j17SB4YnEvxBlyii0Gs4EAQHRtOugue/ql8MwXsqYbq43cepKMWHjtkPUZrfGI+oYBI1AJHkJv2T/AMNcVe0+zebm7TAEnoY17JSp4iZknyE2OxHaVTIrVHDks1+LPY9wbYVCSQdM0xYnyt3WO4Jr+IFxGamwkD3rgnpI/wALQbgc7DAl0MLQJJlxILJ3y5Zk7T2SxOtMItmQQmnCu3EaawNdNfFWnYf2TvzIJFwybu6EjXLPqqWOrVKri4tJvYSAPITdbc/gcpV0NZSd/KbdlVY3LUIIPPEW1Itopotcw+7HW8ekBWsSwVAwk5XBwJJNiOs7Hx7Hxd2K2wKlP72XMq02w17w0u0n1kBPwdF1d5Y2C68jwEgAbk7AKqeDiq7NOUixJ0P+Fjhx22Dwygk2FnbsfgfoFKJ2AoixqkkakAALkczPNlVrXQppuO6aXBKJVimgwmNKUCjBRRorcSYbEbLRwPESaRbJEiHEEgkdJG2luwVF+JF2lJY+0N63ScORNrZcpE9TG0kkfFW6GJgZYynbbbWQlUqXL5Sew79B3KzsfiXjlolpg8wDjfeCYynykd1l4r2KaRq8N/DdN9Z9Z7BN3yYy5yRDQ3+Y8x6eqtY7Biq8hpBcIAgEW/qHdYuH4jUaBPM03IOpJ3B/SYgRcWRtxpIJaLgyL5fIxr4Sms2WOk9GLVEYjhtNrofXYLmcvMRGo9U/D0sC10uc98f7XlvwAn5KhVc2q8ZpaSeZwda+5bGsyVdpcCIfd2Zg0vE/2zI8wuhZ214Q6b6PTVqdKrT5RESBAj1GxXheJtfBMDKCQDYb9F6oYZoIIkQI5SW+t7qvjuGiq0tLyN26EA97SiWSM9FYXF2eFbUlEJJjfortfg76chzb6ggiCBqfktHD4nMGMDWhjbBpAdN5kki5UputlZZ1EyXMLTDgZsFaILIDwRaRM6XV+tIkCNzm/UOoHRHhsM1zQahljHBxE6292fGFFyVGY+p/AqhhX1TPusyyXO0jQZdybbKzTwY/8wmREghttze5vpKGpXfVccgtBuAMoEdFQ4HQr1n+0pgFu2Yaif5tvJCTq+jM885G+3DNp3a2XRd0AudN9eklXf4B3shUcA1xdGTUx1Jm3gtXCMawc8TbNvJ7T8F538RcZL6r4ljAYFzBAETI08FGEpN6JptbOc09Cqlemc19DA0+B6IW4Rwa17XNcHXgHmCsNxeZuV4I7kQB3v8ARVcmwlJtdFOtQMixnYb+nr6LV4XifYSS1xcIhuYNDoN21De1gYGsRK0cMWsoEgQ41XNcbcrQ0E33kmPMrzlTMTNx2+yUoq+xxVfcXuJ4j2lRz780EzEzAmYSaR8ew8eiVh3saC97iKbRzGDIJByhoOpJ7aApOA44KlqIMkkAEAFx2zOmBIv5FDVxpLoTlZpPwxdG0Wvc3JNr6BY/EKdRrsjLtcSwE5csHUguu067puBfXrOIc+kwXJEhxtr7rjHmjc8GROZkRfwN/DS3xThyT/Q1yJ4e5oc18vbla5tWHhrpi0W3AdcaRKdXGcZ8sM2F4aBYCJ/yquGpse0PGe4HNEMc5pjlcRcwD6nurWJouefZF7iAeaIExcNP3qrtQq29m8sppqLRm1XNmxHqoWxTblENgC8CNJM7rlD6v4I2YrKxKbTqXhZ1ZxiyrUg+VZR8iTZvhMaVHCaD6vKB4uOg8Sr+Jq4bC/6r8zv5R+37rcYORXkUDgnOu0dZcbAef7LOxXE6eHBDSKjupkMHpd3qFS4/+KHVzkpjKzSBqf6iqPD+Hh3PUMj9I2Ph1V440jPIu8P4nUxFQCrzMvb3WNtIysAyzpcie6vvZncQxpcR7xkAAd3aIMJgXO91vgXW852A+i2+H8PbSFyXumZPug/7W/U3U8iXK2wSsyv4GqRmaJno8/WAR4KDhqlG75dPaYv1HiAvSgo4kEFQcl8G+CPONg6b7bytDgxeHFt8lyQRoSNR+yRjMGadRjh7kgWuWn9I7iY+9d2tw17TUZT5nNzHoYb7wHopyVGFBx2BUrtbqQjpuzaX8Fj1KJZlc6xzAgDbU376eiTi8XlFiZ2ASt3Q3NrwXOOcPFVoJExt5i4PUR8VicNo05qNY+GgzTFSNLy2RuLagaleg4Q6oWfmRtl8I+/il43hedznAhpIGjRcjQu6qyl9vFjatWK4YxlXOHuAyscSZFyNB81d4vSotc0DmY1rIYDaSwPcXjcyd+y8oytUw73Mrw0vEMeBLHQ4O12u0eErcr1B7P2zg6XfmOzXMkBziN3TsFN43F2Zql+QnYuBYZdg0f8ASdwnjhw0Nc1vs9AIuOoaB8lRxGYEtDOblnMQAJEwYlZVXh9cvFR4Y4gcoBlrb2F9T8EljUuzN7PQ4ziftamY2aDyjT1HVcys1/KYk/pO/WOqweEtqVK0PLQGguc0nKIAmLXJ0WziKLMrnMaczWlwiZMCYjfwTUeOinCUe/I32babCGM0vAgT2+aoOrmtTqW9mIIl0ZiYktDfAGeio4fidUuAgOL7hoMmLk22tPkrOIxr8hBsWOLhbKQXBpmRc/6YVFF+CkocXTNHhtdxw7Gu1zOc6ZBJMASPInzROWRw6oWE3lh0vd1/e31v42V8Yj0+KxySDKo45cU7DqGRB0mfPRZ/E6jW0wLAh0tEd76dvmrdV5LTkgu2Bt6rExVVxJM5nMIyuYDlMi+ukdVpb0iuCEZfc2qRptYGQ50NkWa73r9QLhV2vZJynUEEAG07puE4ex4Zzh9SoTnBMFhmMp7WmdPCEzhuUNeGAkNqOBLhE6QfvostUmzlyRUeitga9T+HdQyOOXK4mZHK+eQRrln0K0TjAS5zDd2pN4m5gdZTsLjMjpyieuqVVoNylzdd7anusqcX2hPLy9xWzP8A/I74LlRONItHwK5V4r4D7STSOsFMokLa4zXyHI0CImVkGoAbao534MJ0OxFZ4ollOoacmTG9gAOo3XlMVgKtnGXZibiSTGsk+K9Dia2aAiq0WhoDwSIuJI1V4TpKylWY3COG5iIGYkwBqJ7/AMx+C9TieH0sOB7VxfWN3NHusGwcfoI8t54X+WwNp2gyTq4mImdrWQ4qgCLolm8IXEtYfENI5YjoLD0VlpXlqlY09NFc4dxLMVztPscZHoWpgVZtYRKr1sfAIbrtrr5LNFLLQxFN5dTzNcbhzfmO6sP4sadXNVHK4FpezfM0tdmBNjBJtqvIYehWPI0gN9pnzWDg4W97UeCvYmq8gMqFtRsH9RbnJBALtyASLi3L5pqN9lcvCNcHejR4lXYQ0ZhMzG/TTWUjA8MFTmeddGNNxsM0XnsszAvNNwNQ5g1sCNQJ0B7SYVk8Ry1HVGkVGGWCNWnK2TfxiB1K0ox2ckntNGvi8QyiWMaRBmSILRtrmk3332VV+ILiQ1/tC1pMNa4mBcwBM2lZvEMa2sBDYMX0JcZEARqtrgnGG4YMY7DEOfmioADVNriIkADabKck0tK2D2UKOPpVIFZmZhN2vBGkEjYiARMFZjXNqVWNzSym05WfpEQCR1kkmV6qm3D4mAKsCTDdId3Dr9lg47BHB1iMzIORokZm/mE+82OjXfBaxzTtdMyrK+PxzwHGmJMSCdCZjKIuT97oWy1pzPe5+XniCBOzREN+aqYh5ZU52SIa4Pa7K4tAhjQC0htgLRpG6suxDYAaxw1zNEu5geYl2+x89AtONJUKqD4HVlxGV06y6JPjEr0TKc20XncNiHAjKA2TbcnzXpKLZAJN9SubO3didmHippOcW8pfqW2JtF4+7qaWGqVmFpgZuVpIlwJiB4EwPNavEMOLO1giP3+Cv4RzMjWkafd+6pidqw5UeJcyoCcjS5uX2Y1MBvLmHQ2me6t4fhdTKCajh1jmH/0F63iFZlOnDGjs0WWVg8bnabQnyd9HTLM5wjCSWv8ApRGHI0cZ6mPoqGMwrpJzAeUz9+S1qliUp62tGHBeDLoUpBtDhEEe6fqPBNpVSA7lucs315pkeifAB7KzSx1Jv/YRLI0qqyc+qZU4dUc8kGBcrbp4B0SNBqqTMVSmREq9w/iYAcDoVy5JNu0jKVlVvAC8ZiYm8W/ZctpnEZHK0xtZctc5FuB4x+Jc8CblcKTokBNp0crATvohJe0SdCr3vRN9iMM687qziXFzYVFzpMrSoCWynN7sVuzEocQex0HSVoVcaYlXqeApnmfEqvi6LW6aFNzTfRq6MLF4guWhwfDHVG/DtV/BQ0LTkq0CLzxaFmCmW1BZzjMgDt1MiPVWTikbax1+/NT5UNsXXwtSKlR78gILi1t9tB0n6qjw93tqtMOJMh2YaZQAS0B0822y1X4gOaWPFnAg3PkR0KjhHDWU3F4cXOiADAgHeN/FDnZ1YZYFjkn34LbuEU4sXeoP0WdieGvpkmkwFp95lnNPSAb/AFC3MyguTTaJcUeccxlQhrG+zOhDiYJtYE3BlWMEXNqtFRziWy1ocbjNqL+A9FrVMA2q4ZgZtzX92bjvZa2KxFFjCzI0WIvBdHSTdYnlS0ib0zMrBjiGugnUDe243Hiq3GKjHlzDmFQUmk9CKbswJ6OyZ58kj2NJ1Vz2FwflgEmcvdsyst2GqsJe6QRILp1zWMbmZ+K1FJsfKxFR7XksDgx8RBcGggRoToe2/jY6GLBqEOES9rTLRkYAOWCCBcQNvWVW4ZhqbnNfWL2Q0kQ0S97XWcw7QTMkaq6zDsDy1jiabYyzBJkDWDa5TlS0Ta8AM4YG3Jkx+n5SRdaPCK73PyOG3vfugbBkNN22PQE7LOwnHQx1xB6H78VKSlJPQ6o3uK8ojrMeW/xVGhjS0QtYubVph+six6KpheFlwzEWUm+GjXBKQAxIcPqVTbA0IuSdReVY4hTYRELLdgh+lxHxV8a0baa6LZS3FDTc7R2o3Gh/YqCbqo7Dp0gQ4uMNaLnufdHn+6zcdjKbYzRa2glX65BEbTMd+qqvaw2LWnyCypbslK2zObiKbvd9Dp6Ar0f4ewGZhc51hNusLAfwdhOZkt7DQrU4c40qb2uN3WHglm2tHf6SGOUJc1vwHifxQ1ji2QMtosuSXfhQP5iBJuuTSwEv8TN8FlwuzwT+OjkClcpP3I5ZGHTF1dPurlyuYRUxDrIJsuXJyAYFaYoXLA49jaYS8QVC5Jmp+BNNxnUq6Pdne65cpyMGrRcSwSZvv4JuGEvb/U35qFya9hePtA/F1VzQ3K4idYJE+MLE4ZSa48wB8QCuXIxewmvcVTaqwCwL6wI2IzkAEdIss1uIfduZ2UOsJMDyXLl1w8/35H5LmFNymPeQ4QSJIBgxInQrlyjP3kpdmtwmmA2pAFnGLaTlmF5z8QD8w/1D/kuXLeP3Go+09phtvBb9H/SH9J+q5cuHN0dmH+RfsxeIMHsgYE9VjlcuV8XR0eu/k/0A5KKhcqnCxbkMKFy2M0MKqnE9vFcuXLA9rJ7V+kbtGocoudBv2XLly52I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8" descr="data:image/jpeg;base64,/9j/4AAQSkZJRgABAQAAAQABAAD/2wCEAAkGBxQSEhQUEhQVFBQUFBQUFRUUFBQUFBQUFhUWFhQUFRQYHCggGBolHBQUITEhJSksLi4uFx8zODMsNygtLisBCgoKDg0OGxAQGywlICQsLCwsLC4sLCwsLCwsLCwsLCwsLCwsLCwsLCwsLCwsLCwsLCwsLCwsLCwsLCwsLCwsLP/AABEIAMIBAwMBIgACEQEDEQH/xAAbAAABBQEBAAAAAAAAAAAAAAACAAEDBAUGB//EAD0QAAEDAgQDBwEHBAECBwAAAAEAAhEDIQQSMUEFUWETIjJxgZGhBhRCUrHB0fAjYnLhgjOSFRYkY3PS8f/EABkBAAMBAQEAAAAAAAAAAAAAAAABAgMEBf/EACcRAAICAgIBAwQDAQAAAAAAAAABAhEDIRIxQQQTMiJRYYEzcZFC/9oADAMBAAIRAxEAPwCjCRRIXLhOgEoHIigJSAEpinKYpiIyiaExRtSAlYFOxQsU7VDETMRqNpRSpAcJymCdSAMJAIiEkANCEoyUyQAwmLUaYosAISCeE4CmwDpq0xV6YU7UmBMEQQNRgqRjpJSkgQkLk6ZypAQvVd6sOCgeFSAiTI4SVAVCUDimJQErcYiUKZKUAOUyYuTSgBEImhMiASYiZgUoULVK1QwDBUrQgaFIFLAIIggBRSpARQpwihAiOEkaaEgGQlEkQkAARgJgEaTGOxShRsUiQBgqQFQtUoSANOEEpSgA0BKUoSVSAFyiepCVE5MAEkklQGYSgKKUJXQUCUKcoUCEU0pEpAIAkapWhRsCnaFLEOApWhAEYUsCQIpUYKKVLAKUYKilG1IQYRJmp1LAZJPCUJADCSdJADAIoTBEkMYI5QJwUgDClBUYThABkppTEppToAiUJKaULimAznKNzknFAU6AUpIUkwM6UxKCUxK6RiJTJk4CAEAjASARBIA2BTMaToD7K1w3FUmeOkHnme98Ewt7DcXwru69haOndH5wufJlcXSi2aRxpq7ORNaXNY0taXOy5qjgxgO9zGm6tfUvCBheyc7HtcyoSH9m0OyNEeFrXS866xotPGfQeFry+liHsEEtzHtGc+XTYrmcJwnCU21Ri6lXNmaaRoNAIcyc0l2jri02sV2YZQa0t/lGUotGL9TNp0gx+GxZr0qknwmlVY4bPYbxuDMH86fD/qSrTMOPaN5OMmOjtfeVr8T7Oo1tKkwspU7gPDTUe7TO94AA7tg3QfK53FYXLoP5b910uKktmb09Hd8N4iyu3Mw6atPiaeo/VaDV5xwOq6nUzN1FiOYJ0K9CwdYVGhw0Px0K4s2Lj10UnZYCNCEQXOMKExCIJwEgIyEJClKEhAAJSkUyVDHRBAiaUUBKEimaiRQAymTkISUwE4oC5IoU6ARKBEShTAUJk6SAMaUyScBdAxwEbWpmhTNCQDAJQpA1NCQxmhJxSlCSkBocF4o6g+x7hPeaSQDa9xcTzHneFYx1ClVJc8EsBg5CBUaA5+WGlpFwHWHdd3gA0kBYwK1+EM7QPaRmysNhZxBLQC07Oa4McD/YByWuOXhks5fiDcryA0026AklxeDo4EADKRceayKgJiGm5t+EdV1rsI8GmKjS5hgteIIaC4Z5v3IdNjzKtFjCBAETAAbyN/yHsujmTxOKw2ByfPmtThOO7Jxnwk94Rp/cFr4zDAO7os43tcHnO/8AtQuwQImDMXGm3QypcoyVMOLRsU3hwBaQQdCDIRLm21KlKCwttZwJJBjz6eq2+HcQbWFrOGrT+h3C5cmFx2uhpltqNNCULEYxSIRwllSAhIQ5VMWpiEARQnAREJIAJqeUyYlACKAopQlAAlDmTVVUfIBCYm6LUynhUsM4g3V2UwTsSSaUyBmQAiAUraPdnrA0kmNAPZQDEg/dII1nXXVat0HJEzWqUBBTIJMGf5ZaOCw4gOdccvhVBcnoUpqKspkKNxVgsD6h5Tt+GbBKphRIAOsrNySdD5LyUyUMoqrSDBCjlWUGF1n0E8MNZzgCMrG6XEkkwdtB8LlGrpPpGqWmoOYaY5wSP1WWZtQbRpjipSSZv1cNTOYhupgg+G5c4+d3FZ3ZU2PD+zY4gFsFs2Jk/ktCZ3MTHX0VZmGzkzYWDQNTYGf5zXBHJJ1Z3cFTGr4RtV2bKGiPugBU8RgqQm53s0An21V3EYoNgeEZW2G8kgH4+FzPE6smxyHUR01Xp+ni+CbOHM1yaRHisMwnukHzEHpIWJiQGulhh2ogx6iN+kKZ+IdJm8jU6yFSquzazY38joV1xRgzf4ZxUPhr7OOhiA7p5rWyrinUha9xIINjbUra4XxjLDKptoHnbo4/qsMuHzEEzdAShEE5XIUREICFMQo3IAjSKdMUCBlOUxSlMBiglE4qMlMCOsSqGJfBV+oJVWrhpCcdMTBwt1eCzsM/K6CpqmIkwFUuw6LMp1C0fyUlIys1s6IqeHaXCQBe5O3Uo6NV+bugNAk28RH+Wsp+I8UfVcAbNFogSfM+gSlPwRKVEtThrmHM0SNZaeS2RFKnSqNILi3MIuGnwieouY6LGwuPNP8AxcIcDoRB/nohGMaaTAwEHvFxJkOJNi0bAD9UoSmk68kqKkiWtiA228aD4nkqT8U47x5fuoXlCCrjiS7NFFEtSs53iM+cKKE4RALQsdgWjwvEZHg7EEH2t8wqTWb7c1I0KJK1RUZU7R3RIN4sQCCDaYiJ5i8won1ztrIDd5ERHPUbqnwjG9pTym5aIN7ybNPrPweasVqX9QfhE2I26/mvOnGUZUejBqSszuIOLvCGyGkwRYAGwJm1vzXP12OgkggyZBPz/tauJJDJa6Q18uLrZ5F/MQ3TqsjGV20Q10ONGrdj23DTcFjmm7Xt0MGDGmi9L0U7jxOP1cKfIz3PLRdp1i/LYqJrCZDhfa2oV5nEWGwc1/L/APDdS/aR1t5SPXcLuo5DL7A776H0+d1E9pMg622uIWi/KdD/AMTp5g7FRkDR0nlI+JRYDYPH1qIlozUxqDPx+H0suh4dxenWs0w+JyOs6N45jyXOVaDoJDgIvLoIA655CpjEtzE1O8BABGUMto5hA7ptrZZzwxn/AGF0d4So3FcrhvqZ1M/1QX0rRUbdzdu9c5x1F/NdJRxDXtDmODmm4IMgrjnjcOyk7DKAlKUJKgYiU0pimlAhEoHFE4qJxVDGLkBemc5RPMqqAq4p4JsgpkzKsOpiFFRcJTabRnJMttqJ0MpKvakPkB9pptF6gBJiDbXkShFO59+qVfgTXwWvDxrl0PkrDcGRSNSAGNcGctpMDcAarGlLaYRxvI6RTxhyt6uEC256+qloYdwaAGmABttYeqTWteabnOsJsD3iLRA9Ynp0T4us50iLbDNtyFoVK4qhJOOhjQcdvSwPsb7oH0i0wQQYBvyNwoG0XgiGEbgggFaZxPatAqQ1zLBziBI5OOgujnsak/JSAVrChrS19SMuaAD94+X4RufJW6PC3NlzxowuAvDiBOW3v1EqpjaopujI18bknvcxEQI09ETlrQ5S1o3MZxTsqPdts1sWny5LncDUe7Nn5giwGs2gbW5Ia+IdUIJIaRpE5Wjfn0VphMCf9+qyxRomF2S0caaMvgkAd4CJLdTE72XR1sa1z21aRc6nVb3QCCHXd3naZVzQCzMNi3YRxpuAOHe/OCR4SbFmbYfl6lVkx81rs68OXhLfRucR7QgglsCW2IE31IVbA12MzUa0OoviQBIadO0HxPMdQEdfG0n+IQBYQbkcyJss7EVWkHLAncb+XRY4+UGds+MkQfUX0uyl3qTi1pgtvmaeRadfVY+HrVWWccw5z+a0qzrCSTrCoVTAXdHPI5H6eJbNcETEfHzoVE7G5TBMT/NNvZV6dUtSyh3KQZsYHsFssy8oxeCXgvueTrM8tPhRjDs8ucRB8xoU7ce02e2R0DXewMAfKtswlN4lry30dHrII9gFopqXRlKLj2UPsY1aYPNpyn+eqahWrYYzThzSZcwgNLvIjfrBU9XCf+5TPUk0j6AyT8Kq7CVAdcwOneh3vp8lOk1TJOww2IFRjXiQHCYIgjmCNiERK4eni8Thj3RmYSSW2LR0AFxvcfK1ML9VUn2qh1M/9zOViL/C454ZLorkdFnSzDdQYfK8BzHtLTbNmBHxuhrUwZh9rXiPglYN1oLG+1gmAjcocJgHAZwCWZsodFp1gxMGFJiHBtiblWqBP7kbyoiUbyoyVaKBqPgKk50lXChdSTTp2iWhN0SQSktOchcUSYSkHwGXMAmCbcyYVjE1BUZklzXB4z94BrmtmXQZvAOkSGjkgdh8rhUaS0yQ6NHSZuDPxGyVfDhwGZznlzZGRom+zW+QM+qzhwatvY8cpKSpGbVe/PNIHI85R4HP7ukSLC5vC2MPgTlBLrkS4HY7gu56KhTqN7/Z6g5Bm1aGiII11vspqrH5DUp1WCIBD+caSDus8jY58k6LtZ0GSCJkgn+G6qwocLxWo1k1Q0CcoLS14cRcyA46Az6J8FxCnXY7syQ9pktIgZBMuZGp0MbCVEE4W2iE6N2pxbNTFMh0MpgBwcAHGAcjm/hBAIMyDOxWBWw5BEgwdCdPQp4J8JMc9PzXQfTlSS1lQS1zsrxYwIs/UyJ180NUrRVckYVSkfImdp0j4VtjDAsfbVP2jWOzRqDA3iTf1v7KrD6zho3aX90D3RFtExk14Nbh+CNRwbOUHchV6tIy5lSmIvsHNcB1MrMZiDReWtfmIN8pJnrHJdnhcc2tSpkgNfkhwJB0MaqMkpd+B8mzlMRgGg2qZBBIAu4F2wExl6FU6vD3ZS5jw8jUXDso3HNaP1Pw6u4f02tyAW+87yj9RssPh1Wo5jjBOR+R/NrgJsdYgrSP1RtMccs49A4mreCLixBsfZVsVTLTDgQTsZ/Vbwy1srhAqUwZiO80iIIPIwVSpEgn73R1xPPoU4ySNX6r8GNiKZbBdaRKiLiujqOLA0iJG+UE+Um8WWbiaXbVHODIJ8QabZzpqLSdvyWkHYR9RfZW4bnc6GiT1Pyu4+nMM0jPUmQbiLW8gsfgfAjT79Qw77rWwY6kxC2XYcEQS7/uIB9BZbKcYbJm3Ij40/Bvd/UDmu5sa74IsVjvwWHJGSvHR4/kbK/xPhfaXZDXWGpAgdLj8ll4vh7aWXM5zybuaHBpA5SJuf5qq98xaaNOhwkNAeXNczmDmFraRGqu8T4LTxNLM4B7mBpAHdebgOgzsLxvFljUsc6PCA1ugDrbyIiDqkOJvAinAd+Ij2AH7rnl6jK+tCtF3Cj7OxrAIa3wgepJ6kk3JUD3H/E69fNZn2uqKlvADeXEiNcs6uAt+mi1sM0EZhBESS0yL892/wDIBS8T77CKvsPh+KNMPue8IcC4kEbSNDz6LJqVDVqzsFPWlridv0UdKuGqlCnZbWy6VGUmVJEpiU6LGzIGFxTkqRjghiZVeHApK33U6doNENOs6CHOzNPMCR1BTNxxa7tKTS5rKJpki0F7gTlPO7j5KPhw7Sc1h5EK/wDaGtZ2bWgtkn1tp/NysZSirVELJxdxMHDGz3OlvaPm8khu0xurdNzHNyhwFwb2n1KvU3TsIGu8DdZ2DwVNzGVDZr3EHMcuWCLHW0QQbpr6wi+bfITDkrta6xAtIsXHQg8tVoUYacwABmZga7rCxAyvLc7qlNhcabgIzRp1aJWnw97iJcWlsC4mWu3aQb+qrrs65Yo+2pJrXZoNVnCVsj2u1g6cxuFQNcbf6hRYrFEtIbYncn+dUm0znjKLdWR4Nr+0rOmSDlaw93MBLhlOs+M6XMq5w7GdpcsIbp3og8wOYWXw7EGm8EG7DmjXK8EOiNDOQHqEWI4hVa0HLAdbMRlEkSADturpvZpLGlPhF2bDaTKckANk3PM8uqiqYsG4kEGxmCqfCnmrm7USKcCxsSZPi1d/tFxqhFIvpENyEZrmSHTEA2It5qHG9EPHJvgjbqfVJFMMa1vaHUuFp/t5ndZWHxBEzYuMkjd3M81g/ZK1Zglo2LXCAec6/stSgKzf+qGO1GZjrneSHBT7SitGLb8mg0sc4EjI8Gz22PSdjputDiWFoQ6owiclJ5aNHF4BeW9NdFmUBL2sII7rXg28LpLS06O0MjaFm8W4jkzUhNminTpkS45nCpb8LZ5c0cHMpbWyao4Oa95cBAOVsguJ+6I81FwThdNxa9uZxHjqOP3gZIaBbSBrzU/C+DVHMmuQ0nRjQDA/uP6Bb7W5WwABAgACGyByGgWqlwTSHGP3JVD9pbMZh/OqwW4p4eW1ZBPW0/urJOdzWyZkx5kf6HssXadB7mzSx1Rwpk0zfnY23WAKZFzN9zN53W7gMHUAcSO40gE7EnSOtlT4zgSDRaw5i9pdcWAlzXE+rR/LJrboTTkZRcXdxgN94kcpSHC6wOXUfiLsojlYyuiwuGDBbUxJ3J/bojKtNLSKWNJHL1cO5olzZDbOIdmIHVpuAouI1ctMPp+ObOa4tc0X8JbfXaY5rp69MOEOE8iDDh/i4XCw8RwlzJyw9uoJs4f2kaX5jktoKLaaE40ZuA+pM3drAO2zABrx5gWPsPNbFDB5hmpntGnl4geRb+0rCxPDmvEXa8aTY/4zv6rPwePq4Z8gmxg8vJw2W8oJi5NHZBsW5IHFT4H6jw2IAFUdm/nt6H91ZxvDSxpew9o3W2oHMjl1HwsZY3HZXJGY90C6hNTcLPxznk2UeHLhqs3FvZnJl84kpKJOkTyZ0OH4a4At/CYnmNlUx9IsErZr8VaA6BDiIPosh2MY4d+Oa403yugkkjKw+IcQZb91wtabggfCZjJBLhDQDlaLnn0Wp9vpAQIVarUa7w6Lqjlb8UEKszadBzjYho5Rm9zufZalKgYAJgcgnpABTAqnvs1UPuVqnD3OPdqOHQBv5xKz6uGrMzMgumO93iWwZs7bquloPytnVFwfiIc7vNgaTtPJZuT6SNMeV4pXFL9mNgMG8g1QQXOGWHX71OAXaf4GP7vRAK7zLHEw7Vp0Pp7rsqgpNMhsE3MaE81i1aIfVsIFyPPePOE5vVnM5Wx8Fhw1gGgAgACAPIKtxR2VhOWenNapp7cli8VrvDsouNgR+S5sbcpC32ZWAqS1wPaNHp3QPwlswiZiKrHuE9pTyhzCYzmTBE6Ej9km14PhIMxYEiVBjsQz7lIwJhufuuaTEhuWQZE6rtSt9D7LnE3AsDwS1zHABwsRJiLdSruFxVKO0gGs4wX6uJhoiOZIcRAnvFUXvcGdk4tDnNLiA0lwFNrYGeLtyTGnlMx0mF4FTw7GvfVDX2dLSBr1PspnJQjQ6aRm0caXtc8S1jSBnLXhpJ0DTEE2PsrX/iIBbLw/M6+UAEDS+ZwjZXf/ADHRpsDGUu3a98Q5v9Nz+RLgZPouaqAMqlxplgmQ11wRMkA6Efss429tUNaN3H8JpukgwTPeGgI1DmnTXpz3WfhHBjxncAWnWbOGkg76hR4jinag02MDS4tyuMQ2Dqf9aSosTjG1KQa12d2Vsu1AcIkX31mVpxXFDv6vwdBV4q0N7Jkve5wdA0OUENM8u8645J8TiABnqZWw0MkSAAJOUTJNy4+q5nDOc0l0g1C4HOXxaCCwh1okj2UuKFfMKgc1xGYBsWZIggMeLG/XZEorwdOJxlJKWkdDSqh4DmkEHQhMVhcErmkzK7Qkka2O4C1qeIDlNCk42+L0SOKhqVAFV4hjMoWGeIFxhUk2ZylRrl+He8NqSAbFzdupG/mL+eiz+O8CNPxHO0iadRsXbynfyPopsFhwbnVarKpaIBsNjcaQbeRW0MtaZFXs89Zw95cA3cxIkieo1BXR/Tz6tJ16pDRYsF55xIgbqRuHptecoIJM+KYGwAQ1BkfKt5PsCRNVgKvlzaAqw+vOuimwuKyEQAQufm14JciiKfmnXaMwrCASBe6Sv3IE/oysM1uJpGoCAY97Lla2VpOc787+XktvC0hhw6kbS20eVoWLU4QX+Mnnbf1WONJSddHqZMWOODa+oahj6JMAe4C2qLWvDi094Xyj8I19v3WfQw1JmjB7X91ZoOAcCIBG4Vyf2s83dkzCpWlRPI1CLNbmjs1TsmzRqQPMgKfBkNFo8llnDucZc6OjdvUqzhMOxpm59VMloW2XH8Q2Hyo8HVOe+5geqv8A/hwqCWjRNw7CiXZxcH26rmUr0TKFsPiTjTp5gMx5cvPosLse1k1JB2jSOUFW+N8ea0ls6aqHAVs7XOMgAmw3gST1WkYyitITW6RTdgjTP4h/ZrfTunqo+JvDXy97A1jW0jl7pcW6ANIGY7Zoi1yr+IYC3Mx20gjQ+ZUGMwNB1IQ9/a910QHNLnwHtbB1MN15BbRe9k1TBwT6eV9R8hmUM7kSc7hpO+Vr10GLqMLhUcGtHdDCTZrTZoaT6X3XKU2PfmYA4Q4nISARltcaTJPuVfo4KaLm1ycv3WyJbfUddbIlFLstaL3G391omDmzA28TbgrJqUDapVcTJ0Jl7hvl5BdPwnF0WiIBBABz94kDTxFLivD6T3ioGmIMtE3My0+WtlnHKuVMLt2c22k6pajS7Nhs52rjzGZx06D1Wlh+DMAFiOgNz1cYufJXp9PhPnWjlfRpSMPjuCbTY1zZu8BxJmAQbxaTZV8BmrZ8tQhwjUeJsmDH3T5Lcx+HbVYWvMDWZiCNDdZmCotoTBLnGBJsY5ABLlxNuWFYmn8iHGMeGsY8Hu2DmyRfc3mZ3hWcJTLUT8QT5/zdROxJCfKzkVLoDilCQuYMscusNaRCy34cZrqoSoTI8JjCmx3E3CwVinTAMDdXxgKThc95Jzin0CZl8Lc7xHVW8S+ZlWGUYkDZZuJN0ruVol2Hh2ucDAsE4JaUWHquNmqalTM5X2KJPYdkLuJVJ8XykoMRh4cRG6S0SjRts0eJmawm9laJ7qdJc3/B7mL5fsz6wugCSS3h8UeVn/kl/ZK1SsSSTMSQK7wps1BN0klnPo39P/JE6Lhwgvj8Q/JZ/EfG7zSSXLj+TNfW/wAv+HD/AFKP/UN/+P8A+y6HANHZ6Dwz6zqkku6XxR58vJhvMNYBYEEkCwJnUjdFWPdKdJQ/kjJFB1VzYLSQY1BI/JS0KhNJhJMuqjMZMnTXnqfdJJdEjVmvSot7KconPUvAm1RwF1Hwis4VWgOIBNwCQD6JJLml0wl4Ot4uPD/y/RUKWoSSWeP4Gi+Jm1nEvMknTW6o1ykklEwI6TjzKtkWCSS1RUOyMhV6qSSY5kW6FjjmSSVR7ILlA3PkocUEkkPsGScL/wCoFp8WHeb5hJJYy+ZUSrXaMxTpJK0an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10" descr="data:image/jpeg;base64,/9j/4AAQSkZJRgABAQAAAQABAAD/2wCEAAkGBxQSEhQUEhQVFBQUFBQUFRUUFBQUFBQUFhUWFhQUFRQYHCggGBolHBQUITEhJSksLi4uFx8zODMsNygtLisBCgoKDg0OGxAQGywlICQsLCwsLC4sLCwsLCwsLCwsLCwsLCwsLCwsLCwsLCwsLCwsLCwsLCwsLCwsLCwsLCwsLP/AABEIAMIBAwMBIgACEQEDEQH/xAAbAAABBQEBAAAAAAAAAAAAAAACAAEDBAUGB//EAD0QAAEDAgQDBwEHBAECBwAAAAEAAhEDIQQSMUEFUWETIjJxgZGhBhRCUrHB0fAjYnLhgjOSFRYkY3PS8f/EABkBAAMBAQEAAAAAAAAAAAAAAAABAgMEBf/EACcRAAICAgIBAwQDAQAAAAAAAAABAhEDIRIxQQQTMiJRYYEzcZFC/9oADAMBAAIRAxEAPwCjCRRIXLhOgEoHIigJSAEpinKYpiIyiaExRtSAlYFOxQsU7VDETMRqNpRSpAcJymCdSAMJAIiEkANCEoyUyQAwmLUaYosAISCeE4CmwDpq0xV6YU7UmBMEQQNRgqRjpJSkgQkLk6ZypAQvVd6sOCgeFSAiTI4SVAVCUDimJQErcYiUKZKUAOUyYuTSgBEImhMiASYiZgUoULVK1QwDBUrQgaFIFLAIIggBRSpARQpwihAiOEkaaEgGQlEkQkAARgJgEaTGOxShRsUiQBgqQFQtUoSANOEEpSgA0BKUoSVSAFyiepCVE5MAEkklQGYSgKKUJXQUCUKcoUCEU0pEpAIAkapWhRsCnaFLEOApWhAEYUsCQIpUYKKVLAKUYKilG1IQYRJmp1LAZJPCUJADCSdJADAIoTBEkMYI5QJwUgDClBUYThABkppTEppToAiUJKaULimAznKNzknFAU6AUpIUkwM6UxKCUxK6RiJTJk4CAEAjASARBIA2BTMaToD7K1w3FUmeOkHnme98Ewt7DcXwru69haOndH5wufJlcXSi2aRxpq7ORNaXNY0taXOy5qjgxgO9zGm6tfUvCBheyc7HtcyoSH9m0OyNEeFrXS866xotPGfQeFry+liHsEEtzHtGc+XTYrmcJwnCU21Ri6lXNmaaRoNAIcyc0l2jri02sV2YZQa0t/lGUotGL9TNp0gx+GxZr0qknwmlVY4bPYbxuDMH86fD/qSrTMOPaN5OMmOjtfeVr8T7Oo1tKkwspU7gPDTUe7TO94AA7tg3QfK53FYXLoP5b910uKktmb09Hd8N4iyu3Mw6atPiaeo/VaDV5xwOq6nUzN1FiOYJ0K9CwdYVGhw0Px0K4s2Lj10UnZYCNCEQXOMKExCIJwEgIyEJClKEhAAJSkUyVDHRBAiaUUBKEimaiRQAymTkISUwE4oC5IoU6ARKBEShTAUJk6SAMaUyScBdAxwEbWpmhTNCQDAJQpA1NCQxmhJxSlCSkBocF4o6g+x7hPeaSQDa9xcTzHneFYx1ClVJc8EsBg5CBUaA5+WGlpFwHWHdd3gA0kBYwK1+EM7QPaRmysNhZxBLQC07Oa4McD/YByWuOXhks5fiDcryA0026AklxeDo4EADKRceayKgJiGm5t+EdV1rsI8GmKjS5hgteIIaC4Z5v3IdNjzKtFjCBAETAAbyN/yHsujmTxOKw2ByfPmtThOO7Jxnwk94Rp/cFr4zDAO7os43tcHnO/8AtQuwQImDMXGm3QypcoyVMOLRsU3hwBaQQdCDIRLm21KlKCwttZwJJBjz6eq2+HcQbWFrOGrT+h3C5cmFx2uhpltqNNCULEYxSIRwllSAhIQ5VMWpiEARQnAREJIAJqeUyYlACKAopQlAAlDmTVVUfIBCYm6LUynhUsM4g3V2UwTsSSaUyBmQAiAUraPdnrA0kmNAPZQDEg/dII1nXXVat0HJEzWqUBBTIJMGf5ZaOCw4gOdccvhVBcnoUpqKspkKNxVgsD6h5Tt+GbBKphRIAOsrNySdD5LyUyUMoqrSDBCjlWUGF1n0E8MNZzgCMrG6XEkkwdtB8LlGrpPpGqWmoOYaY5wSP1WWZtQbRpjipSSZv1cNTOYhupgg+G5c4+d3FZ3ZU2PD+zY4gFsFs2Jk/ktCZ3MTHX0VZmGzkzYWDQNTYGf5zXBHJJ1Z3cFTGr4RtV2bKGiPugBU8RgqQm53s0An21V3EYoNgeEZW2G8kgH4+FzPE6smxyHUR01Xp+ni+CbOHM1yaRHisMwnukHzEHpIWJiQGulhh2ogx6iN+kKZ+IdJm8jU6yFSquzazY38joV1xRgzf4ZxUPhr7OOhiA7p5rWyrinUha9xIINjbUra4XxjLDKptoHnbo4/qsMuHzEEzdAShEE5XIUREICFMQo3IAjSKdMUCBlOUxSlMBiglE4qMlMCOsSqGJfBV+oJVWrhpCcdMTBwt1eCzsM/K6CpqmIkwFUuw6LMp1C0fyUlIys1s6IqeHaXCQBe5O3Uo6NV+bugNAk28RH+Wsp+I8UfVcAbNFogSfM+gSlPwRKVEtThrmHM0SNZaeS2RFKnSqNILi3MIuGnwieouY6LGwuPNP8AxcIcDoRB/nohGMaaTAwEHvFxJkOJNi0bAD9UoSmk68kqKkiWtiA228aD4nkqT8U47x5fuoXlCCrjiS7NFFEtSs53iM+cKKE4RALQsdgWjwvEZHg7EEH2t8wqTWb7c1I0KJK1RUZU7R3RIN4sQCCDaYiJ5i8won1ztrIDd5ERHPUbqnwjG9pTym5aIN7ybNPrPweasVqX9QfhE2I26/mvOnGUZUejBqSszuIOLvCGyGkwRYAGwJm1vzXP12OgkggyZBPz/tauJJDJa6Q18uLrZ5F/MQ3TqsjGV20Q10ONGrdj23DTcFjmm7Xt0MGDGmi9L0U7jxOP1cKfIz3PLRdp1i/LYqJrCZDhfa2oV5nEWGwc1/L/APDdS/aR1t5SPXcLuo5DL7A776H0+d1E9pMg622uIWi/KdD/AMTp5g7FRkDR0nlI+JRYDYPH1qIlozUxqDPx+H0suh4dxenWs0w+JyOs6N45jyXOVaDoJDgIvLoIA655CpjEtzE1O8BABGUMto5hA7ptrZZzwxn/AGF0d4So3FcrhvqZ1M/1QX0rRUbdzdu9c5x1F/NdJRxDXtDmODmm4IMgrjnjcOyk7DKAlKUJKgYiU0pimlAhEoHFE4qJxVDGLkBemc5RPMqqAq4p4JsgpkzKsOpiFFRcJTabRnJMttqJ0MpKvakPkB9pptF6gBJiDbXkShFO59+qVfgTXwWvDxrl0PkrDcGRSNSAGNcGctpMDcAarGlLaYRxvI6RTxhyt6uEC256+qloYdwaAGmABttYeqTWteabnOsJsD3iLRA9Ynp0T4us50iLbDNtyFoVK4qhJOOhjQcdvSwPsb7oH0i0wQQYBvyNwoG0XgiGEbgggFaZxPatAqQ1zLBziBI5OOgujnsak/JSAVrChrS19SMuaAD94+X4RufJW6PC3NlzxowuAvDiBOW3v1EqpjaopujI18bknvcxEQI09ETlrQ5S1o3MZxTsqPdts1sWny5LncDUe7Nn5giwGs2gbW5Ia+IdUIJIaRpE5Wjfn0VphMCf9+qyxRomF2S0caaMvgkAd4CJLdTE72XR1sa1z21aRc6nVb3QCCHXd3naZVzQCzMNi3YRxpuAOHe/OCR4SbFmbYfl6lVkx81rs68OXhLfRucR7QgglsCW2IE31IVbA12MzUa0OoviQBIadO0HxPMdQEdfG0n+IQBYQbkcyJss7EVWkHLAncb+XRY4+UGds+MkQfUX0uyl3qTi1pgtvmaeRadfVY+HrVWWccw5z+a0qzrCSTrCoVTAXdHPI5H6eJbNcETEfHzoVE7G5TBMT/NNvZV6dUtSyh3KQZsYHsFssy8oxeCXgvueTrM8tPhRjDs8ucRB8xoU7ce02e2R0DXewMAfKtswlN4lry30dHrII9gFopqXRlKLj2UPsY1aYPNpyn+eqahWrYYzThzSZcwgNLvIjfrBU9XCf+5TPUk0j6AyT8Kq7CVAdcwOneh3vp8lOk1TJOww2IFRjXiQHCYIgjmCNiERK4eni8Thj3RmYSSW2LR0AFxvcfK1ML9VUn2qh1M/9zOViL/C454ZLorkdFnSzDdQYfK8BzHtLTbNmBHxuhrUwZh9rXiPglYN1oLG+1gmAjcocJgHAZwCWZsodFp1gxMGFJiHBtiblWqBP7kbyoiUbyoyVaKBqPgKk50lXChdSTTp2iWhN0SQSktOchcUSYSkHwGXMAmCbcyYVjE1BUZklzXB4z94BrmtmXQZvAOkSGjkgdh8rhUaS0yQ6NHSZuDPxGyVfDhwGZznlzZGRom+zW+QM+qzhwatvY8cpKSpGbVe/PNIHI85R4HP7ukSLC5vC2MPgTlBLrkS4HY7gu56KhTqN7/Z6g5Bm1aGiII11vspqrH5DUp1WCIBD+caSDus8jY58k6LtZ0GSCJkgn+G6qwocLxWo1k1Q0CcoLS14cRcyA46Az6J8FxCnXY7syQ9pktIgZBMuZGp0MbCVEE4W2iE6N2pxbNTFMh0MpgBwcAHGAcjm/hBAIMyDOxWBWw5BEgwdCdPQp4J8JMc9PzXQfTlSS1lQS1zsrxYwIs/UyJ180NUrRVckYVSkfImdp0j4VtjDAsfbVP2jWOzRqDA3iTf1v7KrD6zho3aX90D3RFtExk14Nbh+CNRwbOUHchV6tIy5lSmIvsHNcB1MrMZiDReWtfmIN8pJnrHJdnhcc2tSpkgNfkhwJB0MaqMkpd+B8mzlMRgGg2qZBBIAu4F2wExl6FU6vD3ZS5jw8jUXDso3HNaP1Pw6u4f02tyAW+87yj9RssPh1Wo5jjBOR+R/NrgJsdYgrSP1RtMccs49A4mreCLixBsfZVsVTLTDgQTsZ/Vbwy1srhAqUwZiO80iIIPIwVSpEgn73R1xPPoU4ySNX6r8GNiKZbBdaRKiLiujqOLA0iJG+UE+Um8WWbiaXbVHODIJ8QabZzpqLSdvyWkHYR9RfZW4bnc6GiT1Pyu4+nMM0jPUmQbiLW8gsfgfAjT79Qw77rWwY6kxC2XYcEQS7/uIB9BZbKcYbJm3Ij40/Bvd/UDmu5sa74IsVjvwWHJGSvHR4/kbK/xPhfaXZDXWGpAgdLj8ll4vh7aWXM5zybuaHBpA5SJuf5qq98xaaNOhwkNAeXNczmDmFraRGqu8T4LTxNLM4B7mBpAHdebgOgzsLxvFljUsc6PCA1ugDrbyIiDqkOJvAinAd+Ij2AH7rnl6jK+tCtF3Cj7OxrAIa3wgepJ6kk3JUD3H/E69fNZn2uqKlvADeXEiNcs6uAt+mi1sM0EZhBESS0yL892/wDIBS8T77CKvsPh+KNMPue8IcC4kEbSNDz6LJqVDVqzsFPWlridv0UdKuGqlCnZbWy6VGUmVJEpiU6LGzIGFxTkqRjghiZVeHApK33U6doNENOs6CHOzNPMCR1BTNxxa7tKTS5rKJpki0F7gTlPO7j5KPhw7Sc1h5EK/wDaGtZ2bWgtkn1tp/NysZSirVELJxdxMHDGz3OlvaPm8khu0xurdNzHNyhwFwb2n1KvU3TsIGu8DdZ2DwVNzGVDZr3EHMcuWCLHW0QQbpr6wi+bfITDkrta6xAtIsXHQg8tVoUYacwABmZga7rCxAyvLc7qlNhcabgIzRp1aJWnw97iJcWlsC4mWu3aQb+qrrs65Yo+2pJrXZoNVnCVsj2u1g6cxuFQNcbf6hRYrFEtIbYncn+dUm0znjKLdWR4Nr+0rOmSDlaw93MBLhlOs+M6XMq5w7GdpcsIbp3og8wOYWXw7EGm8EG7DmjXK8EOiNDOQHqEWI4hVa0HLAdbMRlEkSADturpvZpLGlPhF2bDaTKckANk3PM8uqiqYsG4kEGxmCqfCnmrm7USKcCxsSZPi1d/tFxqhFIvpENyEZrmSHTEA2It5qHG9EPHJvgjbqfVJFMMa1vaHUuFp/t5ndZWHxBEzYuMkjd3M81g/ZK1Zglo2LXCAec6/stSgKzf+qGO1GZjrneSHBT7SitGLb8mg0sc4EjI8Gz22PSdjputDiWFoQ6owiclJ5aNHF4BeW9NdFmUBL2sII7rXg28LpLS06O0MjaFm8W4jkzUhNminTpkS45nCpb8LZ5c0cHMpbWyao4Oa95cBAOVsguJ+6I81FwThdNxa9uZxHjqOP3gZIaBbSBrzU/C+DVHMmuQ0nRjQDA/uP6Bb7W5WwABAgACGyByGgWqlwTSHGP3JVD9pbMZh/OqwW4p4eW1ZBPW0/urJOdzWyZkx5kf6HssXadB7mzSx1Rwpk0zfnY23WAKZFzN9zN53W7gMHUAcSO40gE7EnSOtlT4zgSDRaw5i9pdcWAlzXE+rR/LJrboTTkZRcXdxgN94kcpSHC6wOXUfiLsojlYyuiwuGDBbUxJ3J/bojKtNLSKWNJHL1cO5olzZDbOIdmIHVpuAouI1ctMPp+ObOa4tc0X8JbfXaY5rp69MOEOE8iDDh/i4XCw8RwlzJyw9uoJs4f2kaX5jktoKLaaE40ZuA+pM3drAO2zABrx5gWPsPNbFDB5hmpntGnl4geRb+0rCxPDmvEXa8aTY/4zv6rPwePq4Z8gmxg8vJw2W8oJi5NHZBsW5IHFT4H6jw2IAFUdm/nt6H91ZxvDSxpew9o3W2oHMjl1HwsZY3HZXJGY90C6hNTcLPxznk2UeHLhqs3FvZnJl84kpKJOkTyZ0OH4a4At/CYnmNlUx9IsErZr8VaA6BDiIPosh2MY4d+Oa403yugkkjKw+IcQZb91wtabggfCZjJBLhDQDlaLnn0Wp9vpAQIVarUa7w6Lqjlb8UEKszadBzjYho5Rm9zufZalKgYAJgcgnpABTAqnvs1UPuVqnD3OPdqOHQBv5xKz6uGrMzMgumO93iWwZs7bquloPytnVFwfiIc7vNgaTtPJZuT6SNMeV4pXFL9mNgMG8g1QQXOGWHX71OAXaf4GP7vRAK7zLHEw7Vp0Pp7rsqgpNMhsE3MaE81i1aIfVsIFyPPePOE5vVnM5Wx8Fhw1gGgAgACAPIKtxR2VhOWenNapp7cli8VrvDsouNgR+S5sbcpC32ZWAqS1wPaNHp3QPwlswiZiKrHuE9pTyhzCYzmTBE6Ej9km14PhIMxYEiVBjsQz7lIwJhufuuaTEhuWQZE6rtSt9D7LnE3AsDwS1zHABwsRJiLdSruFxVKO0gGs4wX6uJhoiOZIcRAnvFUXvcGdk4tDnNLiA0lwFNrYGeLtyTGnlMx0mF4FTw7GvfVDX2dLSBr1PspnJQjQ6aRm0caXtc8S1jSBnLXhpJ0DTEE2PsrX/iIBbLw/M6+UAEDS+ZwjZXf/ADHRpsDGUu3a98Q5v9Nz+RLgZPouaqAMqlxplgmQ11wRMkA6Efss429tUNaN3H8JpukgwTPeGgI1DmnTXpz3WfhHBjxncAWnWbOGkg76hR4jinag02MDS4tyuMQ2Dqf9aSosTjG1KQa12d2Vsu1AcIkX31mVpxXFDv6vwdBV4q0N7Jkve5wdA0OUENM8u8645J8TiABnqZWw0MkSAAJOUTJNy4+q5nDOc0l0g1C4HOXxaCCwh1okj2UuKFfMKgc1xGYBsWZIggMeLG/XZEorwdOJxlJKWkdDSqh4DmkEHQhMVhcErmkzK7Qkka2O4C1qeIDlNCk42+L0SOKhqVAFV4hjMoWGeIFxhUk2ZylRrl+He8NqSAbFzdupG/mL+eiz+O8CNPxHO0iadRsXbynfyPopsFhwbnVarKpaIBsNjcaQbeRW0MtaZFXs89Zw95cA3cxIkieo1BXR/Tz6tJ16pDRYsF55xIgbqRuHptecoIJM+KYGwAQ1BkfKt5PsCRNVgKvlzaAqw+vOuimwuKyEQAQufm14JciiKfmnXaMwrCASBe6Sv3IE/oysM1uJpGoCAY97Lla2VpOc787+XktvC0hhw6kbS20eVoWLU4QX+Mnnbf1WONJSddHqZMWOODa+oahj6JMAe4C2qLWvDi094Xyj8I19v3WfQw1JmjB7X91ZoOAcCIBG4Vyf2s83dkzCpWlRPI1CLNbmjs1TsmzRqQPMgKfBkNFo8llnDucZc6OjdvUqzhMOxpm59VMloW2XH8Q2Hyo8HVOe+5geqv8A/hwqCWjRNw7CiXZxcH26rmUr0TKFsPiTjTp5gMx5cvPosLse1k1JB2jSOUFW+N8ea0ls6aqHAVs7XOMgAmw3gST1WkYyitITW6RTdgjTP4h/ZrfTunqo+JvDXy97A1jW0jl7pcW6ANIGY7Zoi1yr+IYC3Mx20gjQ+ZUGMwNB1IQ9/a910QHNLnwHtbB1MN15BbRe9k1TBwT6eV9R8hmUM7kSc7hpO+Vr10GLqMLhUcGtHdDCTZrTZoaT6X3XKU2PfmYA4Q4nISARltcaTJPuVfo4KaLm1ycv3WyJbfUddbIlFLstaL3G391omDmzA28TbgrJqUDapVcTJ0Jl7hvl5BdPwnF0WiIBBABz94kDTxFLivD6T3ioGmIMtE3My0+WtlnHKuVMLt2c22k6pajS7Nhs52rjzGZx06D1Wlh+DMAFiOgNz1cYufJXp9PhPnWjlfRpSMPjuCbTY1zZu8BxJmAQbxaTZV8BmrZ8tQhwjUeJsmDH3T5Lcx+HbVYWvMDWZiCNDdZmCotoTBLnGBJsY5ABLlxNuWFYmn8iHGMeGsY8Hu2DmyRfc3mZ3hWcJTLUT8QT5/zdROxJCfKzkVLoDilCQuYMscusNaRCy34cZrqoSoTI8JjCmx3E3CwVinTAMDdXxgKThc95Jzin0CZl8Lc7xHVW8S+ZlWGUYkDZZuJN0ruVol2Hh2ucDAsE4JaUWHquNmqalTM5X2KJPYdkLuJVJ8XykoMRh4cRG6S0SjRts0eJmawm9laJ7qdJc3/B7mL5fsz6wugCSS3h8UeVn/kl/ZK1SsSSTMSQK7wps1BN0klnPo39P/JE6Lhwgvj8Q/JZ/EfG7zSSXLj+TNfW/wAv+HD/AFKP/UN/+P8A+y6HANHZ6Dwz6zqkku6XxR58vJhvMNYBYEEkCwJnUjdFWPdKdJQ/kjJFB1VzYLSQY1BI/JS0KhNJhJMuqjMZMnTXnqfdJJdEjVmvSot7KconPUvAm1RwF1Hwis4VWgOIBNwCQD6JJLml0wl4Ot4uPD/y/RUKWoSSWeP4Gi+Jm1nEvMknTW6o1ykklEwI6TjzKtkWCSS1RUOyMhV6qSSY5kW6FjjmSSVR7ILlA3PkocUEkkPsGScL/wCoFp8WHeb5hJJYy+ZUSrXaMxTpJK0an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12" descr="data:image/jpeg;base64,/9j/4AAQSkZJRgABAQAAAQABAAD/2wCEAAkGBxQSEhUUEhQUFRQUFhQUFBQVFBUUFBUUFRQWFhUWFBQYHCggGBolHBQUIjEhJSkrLi4uFx8zODMsNygtLisBCgoKDg0OGxAQGywkICYtLCwsLiwsLCwsLC0sNCwsLCwsLCwsLC0sLCwsLCwsLCwsLCwsLCwsLCwsLCwsLCwsLP/AABEIAMMBAgMBIgACEQEDEQH/xAAcAAABBQEBAQAAAAAAAAAAAAABAAIDBAUGBwj/xABAEAABAwIEAwYDBgUDAgcAAAABAAIRAyEEEjFBBVFhBhMicYGRMqGxI0JiweHwFFJygtEHFaIz8RdDY5KywtL/xAAZAQADAQEBAAAAAAAAAAAAAAAAAQMCBAX/xAAxEQACAgEDAgMGBAcAAAAAAAAAAQIRAxIhMQRBIjJxE0JRYYHwIzOR0RRDUrHB4fH/2gAMAwEAAhEDEQA/APT4ShOCC89MoCEkUEAJJFBIBJJShKTACCUoSptioKSEoSpsdCKUppKErAD5SlMlEFaQDkpQlCVoYZRlMlEFADpSJTUgkIMpJJIoApIpQigEiEEQmhhSSCK0MCCKSAGpIwklQiRJBIlVsBIISklYgyhKEqpxDiNOg3NUdlF43JjkEJtukOi5KaSuC4h/qO1pilSB5ZnS4/2N/wArN/8AEasTZjB0yn5HMVb+Hmwo9OQXBYD/AFGEgV6YE7sNx5tK7Xh3EKddmek8Ob01HQjUKOTFKHKCiwgU6EoUqAahCfCULOkBiSfCEJ0AAlCcAnQtUAyEQE6EYToBmVENT4ST0iG5Ug1ORToBsIwjCSKGNhFEoJUAkUEUgAgnIQkAEkYSQA0uTc6rOqosenqJ3ZYe8AEnQevyTMHjKVTR4Plc+vJPaq+IwVN5lzGl380Q7/3C/wA05N1sVx6feG8SxpZHd031STcNcwEA7w4iRzi68b7ado6pqOBp1WOJgmoxzdLANDhGXy+a9U4jwcuH2VVzHSIzk1GRuCCZvzlc1xDBVKTHNqucQLloy5C3QkMiDruUYMs06pHT+C14XT+/meZ0eI0u5cMjzXcAM2Yd20DMXPEeLNECNPqrnDO0WHyCnUwlCqSIIFNzHzlPiFbNmzCOR9FDWFChiS4UxUYJ+zdmaASPcEfuFDV4g1lRzsLSbh5kZmlzngHUNeT4Z/DB6r1Iu9zme2xB31V4OZwd1eZdH9R129lpcC4rXwtQPY4tI1Ey1zeThuFl0wRf8oOnRT06snlvE6DqnzsxH0BwLizMVRbVp6Gzm7tcBdpWhC8v/wBM8S5laJ8FUZS3YOHwug+39y9SAXn5MWmVAxuVKE5BY0iAmkJ6Cy0AAnJqchIBIwgiFqhiQKcgmIQSSSlAIKKbKMoGIoIyhKTEFKEpRlKhjYRhKUkqASSKSdCMPOrNFVaTJVtgXJBt7kolkOQLlDKSo5lEyYlZfH8J3tJwE5m+JsRmteGzabWm0wtEIEJammpIZ4bxxzWvbVaxrnNa01Kbh9wktLXCdpAB1jIdZnAqttnbZhJa2XgkGxII131heif6g9m3946tSjKA1zhpaWgtgazAMdF547CEG4Pida1nN0H5e69nHkU4podOrHNOwvv6LVwOC7wA5jI08jt0F1Z4ZwvNluGtIzZyILHA2E7m3r0XR4HCU2jwxoD4vi6W2VUgBgaZYyGfE0jQkEfeta8EE6bar0rgXEu/pBxEOFnjrEyOhBB9Vw1PKNpiJJPUXMhavAcV3LyZljh4gBoJOVwg8yffSylmx6lsa5R2kpKNjwQCDIOhCfK4bMCKCSCQCSlApJAPBSlNlCU7GPlCU0lIFTcgHyhKASRYgpSglKGxhlKUJSlFiHIpoSlaQwogqMlDMs2BLKSizJJ6gKLApUGMT4UFaRhIaiigFlmqJGp2VMCeFRboDD7QOAkO0LBbnc2/fJcpXwjTALGkCAJG2i6jtB/1Gz/JPSxcsJ9UT+FSls9j3ujr2SIaHCWGzwbRECB6EfMKyzs5TkFlV7TPw/E2L2j15ojGtBtm+gUtXGkAFrZc7aYgHqU8eTNqqD5LZseLRc0R8S4cKY+zec+mV4DgNLgh1h59FLhsT4YcQD0sP1UNFm7hM66Db5FT1IAsAOUHVe7jhKMVqds8KcouXhVItYTibqRtcEk5TIv84Pkukw+Ja8S0+YkWXJUXtdaDJvBsrmHGQhzZBEjnHMR6KeXAp79zDSZ1AKJVbB4nOLiDuNvMFWZXE4uLpmBpQKJKaSpuQhAopoT0rBAKbKcVGVmQWSByUqIOTpSTCx8pSmykCnYDiUA5NcUAUmwJgkUwOSLk1IBEpqa5yQRdgGUkIQSGPDU7ImtKeSujSqMjHNTcqc9yiL1KSQ7JE5qizIhyFQWYnamxY/kHA+4//R9lyxkEwfLddnx5mal5OB9Db81w2OqDvouIb/xm08zMqUluez0M7xehOysd4jcqTFYlwYCLwRIGsHks/vQXfOOfkjiq7dzYi4NwQniejIpHTmjrxuJKziJNj16WVlmOkTMDpr6ibELnMTi2U2nwWzNOYy6WmRsbQR6z0V7BY+m4Qzu766z/AM4n0XuxyKStHguDi6ZrtxjRBzZiQYIuPOB+9VaoYyZzZg6xaY+n5qhh6jQLsbDt75f8t+i0aeIHhEX1ZMG45O+8Pmix0bFDExlMwTuLgGLSOS1MNjw6x8LuR3/pO65cYomxGWT8TYkO3B/f5KX/AHAUzFdoymwq3yzNs0fA7rp5KWXGsiE4nWF6RKyDjizU5vqfIgQbHzVvD4sPkCQR8TTZzZ0kcuuhXm5MM4cmGmi0HJ2dVS9IPUVaM2WnPUZKjlOWuTLYQpGhMCc1yVAhyCRKCFFmhyY5SBR1Ct6RMYHI5lCXKRgUtLsSYZRa5ApgKKaHZNKSZKSNx6iSm5Oc5VmuRc9dbexNMNRyiBT9UgxScbNWIFJPDE8BNYwKeKYXMcOYMee3zXmnGcXNVvPxE7WcRA9wV6wWiF5n224cadYkDwv8TfMkZgOs/ULLx6dzv6DJTcX6lBlOfFIAiYuCq9V4nT81WfUOhlrmnK4fiFjI2uEHYqLSCVjSz11JFpzDllvxcnAOaQdWuabOaeSpYbh1LEOy0nDDYjai932NQ/8AoVD8J/A8+RKvUzmF5Co4zCNfO/mqYszgyebpo5EWAMZhS4PaPBd7XEAgaSWug76hauB42HNIdRcZF8jczD6Gw85WfhsfiBS7t7xWY34W12iqado+zefE3ymOiw6/CXnxZWugkhzRDxMWBJuBGnXVdq6qHxOCXRZVulZ6Zw0trMEPhxHwn4rW3+IefurbsK4eHKHDcagt5Rry+k8vMsJxmrStWzOaOZNgObH2G9w5vRdhw3i4rtDWvFSfuP8Ai2HhLgXe4f8A1BdEWmtjldp0zRo8HqsM0ScjrGk+7PQbHyWxiOGOEOAktAiHEPbzyu3b+ErJ4fx11IhjxAMxmDhEbBwzgieVuoW/guNMeGmwz/CZGV39DgS1/kx7j0Cez2C2jJb2jFF0YoZGyAKwB7sEmAKo1pnqfDcQSump0wRIuDcEXBHQqDFYWlXBa8XuDNiJ5g8+R9VyD6eJ4Qc9KcTw8mXUwR3mHB1NP8PTT+nVQn065RKSR3Hdohij4XxKliabatF4ex24sQd2uBu1w5FW2LneNGKIHMSAVosULhCHjChoCLwlKa51kaUkJgY5F7JVYOurlIqEm2gKj6aLFPXCqlxCxje+4mqJyFG9ikw7symqQq5KYivlSRzpJUgsBYgaatUwE6o1Um1Q0ii4wpaYlR1qSmwjVzwyPVuNIaSgSparLouZAXUk2aSsrCtss3tFwz+IowLVGHPTP4hseh09jsrwElSu0XPJvVQRbjJNHjfaF2ZxqgXdDareThaehtcc1ltc0EE+/IzF16R2q7JPr5quGtUI+0p2DalolpOj/qvMsfhXMcQ5paQYc1wgg8itx3PVx5lJbFx+M5HS0KSliBG/7+iyM0X+Y67FWaVQEA+4Q4HTHK7NvDV7GQIV+hHOB1C5yhig0y4emx81bbxDNcNGugmPS5/ZUZ4rOiGc6XEhlQZTly7AifUdVm1ey1JxJp+AxJLTEnaRuo8PibhsETrefOyuO4kAemkhQ8ePyss1jyLxIzK1PFUR/wBQ1G7B0u00hwc2oCNoeITsP2gc1xLi9rnTmm+aBAmoxoc/yqUqw6q87H54GoG/JaB4EaoDmMDmx4jax8iV6PSZ8k5aWeV1vS48cdUXQ7hXHCR9kc2UnwsLMoGW4LATTb6/wx6c+gwXaBhIFQPBJiQCA614YZz+VM1PNcseyDXEQySLwW6R/KdAUh2Wlx7rEVmPIzFhqP8AG2JuKgc1w6RZenpZ5eo2W8PfhKr8Tw0CvSeYxODDg1wIJIfRGjXC8ttvbZbnZ/tZh8WS2m4tqN+OjUGSsw7gsOscx8lymFwOJYZ7+clhIDcgtZrhIF+WUdE/j3AKeLAdiGd3XEZcRTOR8j4b3BjrHQDVSnjsZ6JUqGLKticRAXlzuNcT4Yyajm4zDiwe6cwboJqC7T/VmHVbvB/9Q8JiBlqONB5tlq2b6VB4feFyzhJGGtzsqWIkKMPJBhKlRAbIMgpzKwDgBuCT6QoaW3uJIrVC7VaODqeG+qhfWaSoalWASNAhVFia7l01JKWIZZZlHHib6qzXxoCUdLTE+B+C8NlJXklVxXBNtNVL3wRGEeBqqoiNEoo/xR5JKn4RnSi1S0Urnc1mUMXksSE92NzGFN7rfZmYysuVbiyiw9SLJjK2T4kylTzukafOFzSUlLbkE2WDUujXrAhNq4R8+ESFGKcXK7FJxhudMJJLchpeEwTroVYDJUNWmLO+Slw1a1vRTS1SVkvestUgGrlO0HA2YtzhUbGweNfI8wugc8iJ3KkpkXbZU0qzW8XaPF+OdmKuFJse7duRmaR0cFj0qFnNi4EtOokdRsV7xjT9mWxm5giRHULjcZ2fpVCS37N/TQg/MLSkjojmvk4PDYaXAHK1xg5XEjc++h6rUp8HfTfLhTLSNic4GoyDWZ5BaPFuFFkOqBsDV4iJvpy22U+FptqMy0ydQQWEg9Q6NdDHoqLHGfBSPUSRyP8AFZSY6ibgkfvZL/cDoY+q1OM8FOYXIkSCJE8w5ugIM6dFUo8AM3JI+foovDudK6tEuAqPJ8IOUayYMdOa9O7JYqKILhlnbLEjQTP1XEYGiymQ7urt6kz5iV01BlR4ApjIIk87/wAo0McpGqtiUcdPucfUZ5ZHXY6DEY5rJywCeYXM1e0VN1QPqNBc2Wg2MD8J6pVezNWoC9+KBgEhpZym1j06q23s5Ta0Fz6kx9wNaPmCq/xSTo51FN0Ts7QhzD3bGkkbtHzKwsZxt1NvipZTYktfmZMmfCII2iBzRf2fa3/zKzQZnxjNHmWpuC7OMeINWsGz4S4sfP8AUXMm/SFldZBvT3NaNLoucJ4zSxBNNwF2mSP/ALR9Cufw+Bw7Kjg6jSq03SCzKC5uviY20eWi3R2QY3LUZXdmDiLsbroRYiFQx/YyuXFwrUi1xmHMcCP7mmZTXUwlyN+Hk6vgFWjSw7W0fCySAwk21JDcxPsCtHvGOqjJtTM+ZI/wuTocCrUaHhdJmRDpG/OCsvBcaxOGP2jZ2J+HyGV4FvJSlD2nlZl73R2LazS8id7rSDPC8GLiQuJw/FWPq5j4XOuWxlv0Dj+a6U8SY5sNd4rW0NuhupPFOCbkhKJUwrmGpH3oPotOlwcuyy5DD4ZviqEXMR57qP8AjHueGwcpsT6bKfs0o3JE7Rcr0MgI30HkqNaWwdlaquLYzAuboTuOoUrwLWluxTWJy+Qk7M/+KPL5JK5/afmkt6YG6RzmLa4mZNtlaaXOgCRELVxGHpNcBmE8lnYrFspmS4f91PSktzmjceUXqlJxAdMkbK7g8QHCCQ1+i43G8WJeWMJtNxoQLyPS6t/w9SsA5pymWtcSQDYQXRbYT7pxck7Lwk63R2/D6ri8tdyWfWxJNQsjRxH7Cbw7GZXsD5keEE6u2mPzUnEXNp1iS0SSL73H6FVyxco1ZSatFPjtJ7hlYCC2DMWibj6prGGm0O+v1Tm13uc65ibXTnYyYaHCevPkpz0KiTktNIkxWIBa0lp2sCNfVUW42n33xQ42yusZ26KHE1nOcGuMXGWfmFXx2HDnuB2AM7g8wuacpOXhHqcnwauLrOZLoIv8lnYvDPdLmXZEyPu/ooamKLRaSBE7y0zcj2CucNqCxbpqOk6x0V4tXoZN5TGdRFRr2VXRaACNcwLRfndc52MwgpVKgLgGvDbRcEO1nbcX/mXcuwAqGuYFywN6EA3HqQuXOWniWsZo+1vu5i8w4RaCCPbmq9JPm/vsWxXW51VfA0ywF7JAJgkSLm0z5/JT1+H0GNhtNheYgkSBKODPePdSqFxAMzyJ0BjaNPIonBPFRrQ0lrTJcSNC0x9Us2RvLtxx9f8AgOVS5IaDGU4GRrTeSABeFfwWFiSHNc119hlPXp11Cz+LllKS8nKMszsDAJ8pTKWJpFrmkGKgjM3ra/MXWYSe6RuVSexYw9JxY4P8UGuGmd2VHgD2+ibiMVLgGObENzEXEwOSNDBOp0gzOcuR7jve5dB9Sq3CcM1rqjS3wh2UH8Log/vklCL2YoWvExuPObOCRIEjmTy9pPos3hmKDi6kNiB/bkafqSpv9hq06tR7nte2HFgBcHiILNoM8r6KsAym8BoOZ4L5H4nOgemnoFjJh8Uq5aHJ27XdHQ0w1sU6htILH/zGLtPXTzVqlWEGbg/losfCYsEllSYENLSLydPIq/w8h7YgFrCdTq9gOUkdDJ8wFWK00hTd/Qm4m5opBsxMH0nRUuDOmi59i0lzqk3kDQeVgoqdcv7w2JENbIkT5FTYWoMtMGI+F8AAHY2Flz+1SuTMxyqLRk1+EYZz3Uy0048TH0nZMzHiWksu06xJGyhq9na1Js0arajT9x4ymPSWk+gW9W4UyGOMzRHd9CJloPldR1KjzRq92fH4S31cRb0ldGGeSNxb9C1PdL6GI7ieIpUw2tTqNY/xAiHN5SNcvlPotng3E2VRbbU/u4VjiJLSQBJpsps9Yk/VVOEODi/MwNm+YAAnbbqrSyXHf0JTq6Zsd/pNxtGllDhcTc+HM2bRbKeRHzUOGqCiXAg5XAuJkkCLEgncX9lbwr2iQIJIzCNHcnD97rLXazKpbGhRxeVoEEwAJ5wISVEOJvPzKK5Pbvtf6FFI53i+DcBTqU2uc8OBc2xbEkT7gehWBjanc4hjKg8L3ikRNhmpUW68uvRdlhHFoeNCwmxOgfEXGxIajXosdUb3gBEgy8NOU8r6EWXVGqRz43X9jHGBYXNIkWGWdxl3g7gj2WvgqQa6YIAs65AkiCQ1x8JvrO8wpKlJuamAPEALAH7gE/Ue6hlzMxIuBNQ3MtN9IvEW/phZm6ibUXRo0y17i90NDZMRp+vhM+QVjiDW1IdYy0RzjWemnyWSagyAXdJGY82kkwtCjVDqcZgDlLnOJEienPYDktar2Kcoip4ebg6H2Jt+ZVWpiIB+Fpb+HUc1ptygNDdI15g30UeO4ayo0giPJQcKjV/7/Ym2lsjKZjG1PD4XSBUbAuIMGBuJCPEcI6S4DURbSP8AITcHQp0AGNBljtZFi86aadOq0K2ILWNeBqPhPrb5JPStwhOuTCwESATsWn/5BXeIYI5md2cpaNNiOnVHA021KjoGWSDHlf8AyouMOcKjQC4AX0tI0vsVTI0sdrt/gUkm3tsaDGBjC6+ku9B+i4vs/UdUq1cTUbHePc5jTsGtgX22+q7ivUzMaQLECR5hYdXCmm8GIpgQ0c9j9QPdTjKMccq+VC1VFmhwUFpfeSBBOxjS3utLh3EC+QWwQQOm/wDhVOHDwZv53EqXhctc6Yvf3v8An8lmMrd2Yj8yPi/DhUJD7tc0teCdRfT3XN1+BuGJpuZVikLd0AZ+EmSeWi2+3ONfRwlWrTBNRobkgZoLjlmOgTeGUnF4c9xJA02BytExzkH3VrUIy+f7F4vTH9S7iKuZrm7tMeUtj81TxNQse2BIaXFwJ1GkeyrOrzWc5pOUkNJgaiIMEdCrGIrkHTPuQAZgfI+SzhyNXGXb7QQtSqRYZiO+pkC7hmygi5i7Wmd7ROl1msw8NZ3vhqBrTOwLhcehTqmNcbsAkOZLbgtGYScvKJ5+avVapeWEC41mLtPwnykXRr3thaXpyO4c3vC01i17m2kACRtPp9U7Eww1C3WSYjfL7E/5VNuJbReDFqhAjkNvkrXF5dTqgaxMegH5LcpeBsxT3oqUQHUmPIhzj4hoJuNNro1C1jbAmXEC2hzbdFW4UH/w2VxIM23kGFZq1S1lIxdwm/XW3OFxtam4v77GYq2kyy1ji3EhxgPezIRqM9No982ZZfCpysYZBdWDG8y2jdxPTMSt6nS+zAAkuyn1EgfMhNqFrq7XSIpteWgN1MEPM+a64JyUWdkVdS+AMGQ91RzjMvMehgfRQvwTWOeR96D0HOFmcQdIaGOdTvmiJBvudRoVrNZaHk33G3UFans/iic3umQcLLjULZPduBLTs18w4fL/AJHorLaYIJY27S5pb8O5lvrJPqtDDYXJRgnMR96IJ/VZWCZlL3uccxMQCOUQeZstzqK9SU/kQuqX1cOmRxjpICSc6i8mYbfr+iS47Zi1/SPw5BqsNwQC0tO7NSxw3G4P7EbKzKhc8D4i6QTdrwb+kZYWVwWWOqjM4Gk1wcxxsCfhOXcGNQpeHvcTMN01buNj1VZaopApbb8mjgqmUuqakNyab3NvQD2UeGripGhDg0vGhMAmPYzGq28PgmCnaJAJjaTzCzOGspl+cNyOaSHC+V21p0sE/ZuNblYNURYbEDPl2I195/L5qWsHy2mwNyuMuJ3Ag2g66c9FO/hoygjUWB5z+ic4Wj723QdVhKUJ78GW9hd8HNOT7piT01PlZWMFiZEOVHhWHIYWuBBJfrynX1kn1QfUh0DQfKEsqfKMTvktYzDta7OGAk6k9NLIMqCs1zNC0AeWoBWhhXBzVl0qWSs6BBIF+YW2/BbHq+JQr0qlF+ZvjPhDgAJibkWmwvElXK2Hbio1a9mkjWRyVXtHh3k03NvBMi1tLzNirPC6jxMnNyMQR0J3Sh5fFwzXJfwuDytAKhxmCzsynnKv0auds779Ck3cLOWNp6QcLKraYY0NGsQExtIhxJ0KNbCkuDgdDJC1H0Q5s7oxYW4u+Q9n4StSp5mu0JvY6dFUOG7vxO08tBvpqr2HblBVqlexVVDUlFmtF7Mx8bhWPDb3B8joRDuY3VRrc7SA7K5hgxeQOi6DF4MOFrEaEKi/DCm1zrAu/PknLG4y1IFFxdpnJ1nmo4Hu3NIJAqBoZa8Q0mbWM9NFpUcAQG1jPeCAYNjJvY66lbVHAtjMRt+4VKriBOTlBAN9CsSdSdvkcoNLVJnPV3kYlngfD2GTcjMHZgDsPiMeQWvUJJa7KYi/KY3Wji8CHD4nCSCA3mCbeQUIl1IgEEj2McitfJCaqkQ8NpNLWhsENBE6mQf1Rq4aHEECYEHkOSt8CEi8TfSPyTOIPOeRpAB56pSrS5D4QqNYNtuABAIlQ4Cs1znPgHNYHMYOxtlEFFtOm8hxac2gcD4pHpZW2PaCYF9zYe5WsbpVZRSrkirYVhMxBVhtIckA2/5fqpQ608llS3aZmYqj9toVVmAaIcdBJjqUx9eT0UrqnhWtcZuyDZWOLakh3LOQSXP7X0FUviQ4sQ17hIOQXBI3Vbh9MZpAAJLpgRN+m6SSrLyoF5TdoiAquEpgHTc/UpJK2Tg3DkjpPIrBs2jTbUBP4o4y25+Mb2uOSSSOwd39SdmoRr4ZpEkc0klGHceMZhjBgKXEDxIJKUfKzHcFRoOqYKQbECJJlJJU/lGkTYDQ+ZSrHxFJJQ92Jr3SXDFWM1ikku2PlKQ8pE3RTYc3QSSj5jPcsErB4s4m3X80klnqXsE/KzWpDwDyXL4l32o8/wAx/kpJKebj6FMn5ZrNd4B5n6puE+J/ogktLzIlPyknBNT5n6qrxXV3mPoUklh/lL1B8B4VqNNOQ5q5WEPaBoZSSWsXkFDhBraoN+FJJTXmZqXCKVJMzJJKa4ZCfI8JJJKI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65" y="6206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10564" b="16489"/>
          <a:stretch/>
        </p:blipFill>
        <p:spPr bwMode="auto">
          <a:xfrm>
            <a:off x="6065465" y="2564904"/>
            <a:ext cx="2466975" cy="332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97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4 Eco-system Improvements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5434765" cy="4051437"/>
          </a:xfrm>
        </p:spPr>
        <p:txBody>
          <a:bodyPr/>
          <a:lstStyle/>
          <a:p>
            <a:r>
              <a:rPr lang="en-CA" dirty="0" smtClean="0"/>
              <a:t>The following are my improvements for my selected landscaped eco-system:</a:t>
            </a:r>
          </a:p>
          <a:p>
            <a:pPr lvl="1"/>
            <a:r>
              <a:rPr lang="en-CA" dirty="0"/>
              <a:t>Automated </a:t>
            </a:r>
            <a:r>
              <a:rPr lang="en-CA" dirty="0" smtClean="0"/>
              <a:t>Lawn Sprinkler </a:t>
            </a:r>
            <a:r>
              <a:rPr lang="en-CA" dirty="0"/>
              <a:t>System</a:t>
            </a:r>
          </a:p>
          <a:p>
            <a:pPr lvl="1"/>
            <a:r>
              <a:rPr lang="en-CA" dirty="0"/>
              <a:t>Add a Bird House</a:t>
            </a:r>
          </a:p>
          <a:p>
            <a:pPr lvl="1"/>
            <a:r>
              <a:rPr lang="en-CA" dirty="0"/>
              <a:t>Use a Cedar Mulch</a:t>
            </a:r>
          </a:p>
          <a:p>
            <a:pPr lvl="1"/>
            <a:r>
              <a:rPr lang="en-CA" dirty="0"/>
              <a:t>Install a </a:t>
            </a:r>
            <a:r>
              <a:rPr lang="en-CA" dirty="0" smtClean="0"/>
              <a:t>Composter</a:t>
            </a:r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FEA5-DA06-43EB-8C0F-F49C07E69868}" type="datetime6">
              <a:rPr lang="en-CA" smtClean="0"/>
              <a:t>June-14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My EcoSystem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9648-64CE-4669-916F-81337B1EDDF6}" type="slidenum">
              <a:rPr lang="en-CA" smtClean="0"/>
              <a:t>9</a:t>
            </a:fld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3250" r="7952" b="10326"/>
          <a:stretch/>
        </p:blipFill>
        <p:spPr bwMode="auto">
          <a:xfrm>
            <a:off x="6059908" y="2996952"/>
            <a:ext cx="27578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1564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193</TotalTime>
  <Words>424</Words>
  <Application>Microsoft Office PowerPoint</Application>
  <PresentationFormat>On-screen Show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Landscaped Eco-System</vt:lpstr>
      <vt:lpstr>Overview</vt:lpstr>
      <vt:lpstr>Landscape with Identified Components</vt:lpstr>
      <vt:lpstr>4 Detailed Landscape Components </vt:lpstr>
      <vt:lpstr>Japanese Maple Dragon Red</vt:lpstr>
      <vt:lpstr>Boxwood Green Gem</vt:lpstr>
      <vt:lpstr>Black-Eyed Susan</vt:lpstr>
      <vt:lpstr>Robin</vt:lpstr>
      <vt:lpstr>My 4 Eco-system Improvements</vt:lpstr>
      <vt:lpstr>Automated Lawn Sprinkler System</vt:lpstr>
      <vt:lpstr>Add a Bird House</vt:lpstr>
      <vt:lpstr>Use Cedar Mulch</vt:lpstr>
      <vt:lpstr>Install a Composter</vt:lpstr>
      <vt:lpstr>Summary</vt:lpstr>
      <vt:lpstr>Resources</vt:lpstr>
    </vt:vector>
  </TitlesOfParts>
  <Company>Q-Prof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Franzen</dc:creator>
  <cp:lastModifiedBy>Michael Franzen</cp:lastModifiedBy>
  <cp:revision>15</cp:revision>
  <dcterms:created xsi:type="dcterms:W3CDTF">2014-06-02T03:12:45Z</dcterms:created>
  <dcterms:modified xsi:type="dcterms:W3CDTF">2014-06-02T06:25:47Z</dcterms:modified>
</cp:coreProperties>
</file>